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72" r:id="rId3"/>
    <p:sldId id="290" r:id="rId4"/>
    <p:sldId id="291" r:id="rId5"/>
    <p:sldId id="260" r:id="rId6"/>
    <p:sldId id="261" r:id="rId7"/>
    <p:sldId id="262" r:id="rId8"/>
    <p:sldId id="256" r:id="rId9"/>
    <p:sldId id="257" r:id="rId10"/>
    <p:sldId id="258" r:id="rId11"/>
    <p:sldId id="263" r:id="rId12"/>
    <p:sldId id="264" r:id="rId13"/>
    <p:sldId id="266" r:id="rId14"/>
    <p:sldId id="292" r:id="rId15"/>
    <p:sldId id="293" r:id="rId16"/>
    <p:sldId id="270" r:id="rId17"/>
    <p:sldId id="271" r:id="rId18"/>
    <p:sldId id="269" r:id="rId19"/>
    <p:sldId id="294" r:id="rId20"/>
    <p:sldId id="295" r:id="rId21"/>
    <p:sldId id="296" r:id="rId22"/>
    <p:sldId id="297" r:id="rId23"/>
    <p:sldId id="298" r:id="rId24"/>
    <p:sldId id="286" r:id="rId2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838"/>
    <a:srgbClr val="00BFD1"/>
    <a:srgbClr val="FF4C35"/>
    <a:srgbClr val="8EBB27"/>
    <a:srgbClr val="0076C0"/>
    <a:srgbClr val="CF0709"/>
    <a:srgbClr val="FEF9F3"/>
    <a:srgbClr val="E4E4E4"/>
    <a:srgbClr val="EB3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1BA64B-DD1C-93BA-443A-7BBA52A56496}" v="1" dt="2025-05-27T19:31:33.988"/>
    <p1510:client id="{F3666686-3242-10EC-00B0-4CBCEE521BAE}" v="3" dt="2025-05-28T11:17:08.1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78" d="100"/>
          <a:sy n="78" d="100"/>
        </p:scale>
        <p:origin x="8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uário Convidado" userId="S::urn:spo:tenantanon#01ee7ae0-42ba-41a5-bb7b-8d4af8db7f07::" providerId="AD" clId="Web-{021BA64B-DD1C-93BA-443A-7BBA52A56496}"/>
    <pc:docChg chg="modSld">
      <pc:chgData name="Usuário Convidado" userId="S::urn:spo:tenantanon#01ee7ae0-42ba-41a5-bb7b-8d4af8db7f07::" providerId="AD" clId="Web-{021BA64B-DD1C-93BA-443A-7BBA52A56496}" dt="2025-05-27T19:31:33.988" v="0" actId="20577"/>
      <pc:docMkLst>
        <pc:docMk/>
      </pc:docMkLst>
      <pc:sldChg chg="modSp">
        <pc:chgData name="Usuário Convidado" userId="S::urn:spo:tenantanon#01ee7ae0-42ba-41a5-bb7b-8d4af8db7f07::" providerId="AD" clId="Web-{021BA64B-DD1C-93BA-443A-7BBA52A56496}" dt="2025-05-27T19:31:33.988" v="0" actId="20577"/>
        <pc:sldMkLst>
          <pc:docMk/>
          <pc:sldMk cId="518134664" sldId="260"/>
        </pc:sldMkLst>
        <pc:spChg chg="mod">
          <ac:chgData name="Usuário Convidado" userId="S::urn:spo:tenantanon#01ee7ae0-42ba-41a5-bb7b-8d4af8db7f07::" providerId="AD" clId="Web-{021BA64B-DD1C-93BA-443A-7BBA52A56496}" dt="2025-05-27T19:31:33.988" v="0" actId="20577"/>
          <ac:spMkLst>
            <pc:docMk/>
            <pc:sldMk cId="518134664" sldId="260"/>
            <ac:spMk id="3" creationId="{FBE53D47-AD5F-5C8A-038D-B1BADE838910}"/>
          </ac:spMkLst>
        </pc:spChg>
      </pc:sldChg>
    </pc:docChg>
  </pc:docChgLst>
  <pc:docChgLst>
    <pc:chgData name="Usuário Convidado" userId="S::urn:spo:tenantanon#01ee7ae0-42ba-41a5-bb7b-8d4af8db7f07::" providerId="AD" clId="Web-{F3666686-3242-10EC-00B0-4CBCEE521BAE}"/>
    <pc:docChg chg="modSld">
      <pc:chgData name="Usuário Convidado" userId="S::urn:spo:tenantanon#01ee7ae0-42ba-41a5-bb7b-8d4af8db7f07::" providerId="AD" clId="Web-{F3666686-3242-10EC-00B0-4CBCEE521BAE}" dt="2025-05-28T11:17:08.165" v="2"/>
      <pc:docMkLst>
        <pc:docMk/>
      </pc:docMkLst>
      <pc:sldChg chg="addSp">
        <pc:chgData name="Usuário Convidado" userId="S::urn:spo:tenantanon#01ee7ae0-42ba-41a5-bb7b-8d4af8db7f07::" providerId="AD" clId="Web-{F3666686-3242-10EC-00B0-4CBCEE521BAE}" dt="2025-05-28T11:17:02.290" v="0"/>
        <pc:sldMkLst>
          <pc:docMk/>
          <pc:sldMk cId="1749665067" sldId="256"/>
        </pc:sldMkLst>
        <pc:spChg chg="add">
          <ac:chgData name="Usuário Convidado" userId="S::urn:spo:tenantanon#01ee7ae0-42ba-41a5-bb7b-8d4af8db7f07::" providerId="AD" clId="Web-{F3666686-3242-10EC-00B0-4CBCEE521BAE}" dt="2025-05-28T11:17:02.290" v="0"/>
          <ac:spMkLst>
            <pc:docMk/>
            <pc:sldMk cId="1749665067" sldId="256"/>
            <ac:spMk id="4" creationId="{99B011F6-6963-7336-3AD4-F21D56C12BFB}"/>
          </ac:spMkLst>
        </pc:spChg>
        <pc:spChg chg="add">
          <ac:chgData name="Usuário Convidado" userId="S::urn:spo:tenantanon#01ee7ae0-42ba-41a5-bb7b-8d4af8db7f07::" providerId="AD" clId="Web-{F3666686-3242-10EC-00B0-4CBCEE521BAE}" dt="2025-05-28T11:17:02.290" v="0"/>
          <ac:spMkLst>
            <pc:docMk/>
            <pc:sldMk cId="1749665067" sldId="256"/>
            <ac:spMk id="5" creationId="{53AB15CF-4F35-62C8-B147-1D9F6989B3E6}"/>
          </ac:spMkLst>
        </pc:spChg>
      </pc:sldChg>
      <pc:sldChg chg="addSp">
        <pc:chgData name="Usuário Convidado" userId="S::urn:spo:tenantanon#01ee7ae0-42ba-41a5-bb7b-8d4af8db7f07::" providerId="AD" clId="Web-{F3666686-3242-10EC-00B0-4CBCEE521BAE}" dt="2025-05-28T11:17:05.743" v="1"/>
        <pc:sldMkLst>
          <pc:docMk/>
          <pc:sldMk cId="2785940712" sldId="257"/>
        </pc:sldMkLst>
        <pc:spChg chg="add">
          <ac:chgData name="Usuário Convidado" userId="S::urn:spo:tenantanon#01ee7ae0-42ba-41a5-bb7b-8d4af8db7f07::" providerId="AD" clId="Web-{F3666686-3242-10EC-00B0-4CBCEE521BAE}" dt="2025-05-28T11:17:05.743" v="1"/>
          <ac:spMkLst>
            <pc:docMk/>
            <pc:sldMk cId="2785940712" sldId="257"/>
            <ac:spMk id="5" creationId="{91F13722-0DFF-CCDC-690D-8852CD6DD5D0}"/>
          </ac:spMkLst>
        </pc:spChg>
        <pc:spChg chg="add">
          <ac:chgData name="Usuário Convidado" userId="S::urn:spo:tenantanon#01ee7ae0-42ba-41a5-bb7b-8d4af8db7f07::" providerId="AD" clId="Web-{F3666686-3242-10EC-00B0-4CBCEE521BAE}" dt="2025-05-28T11:17:05.743" v="1"/>
          <ac:spMkLst>
            <pc:docMk/>
            <pc:sldMk cId="2785940712" sldId="257"/>
            <ac:spMk id="6" creationId="{BF1E32FB-B06C-D11A-7F7F-C210E5632E96}"/>
          </ac:spMkLst>
        </pc:spChg>
      </pc:sldChg>
      <pc:sldChg chg="addSp">
        <pc:chgData name="Usuário Convidado" userId="S::urn:spo:tenantanon#01ee7ae0-42ba-41a5-bb7b-8d4af8db7f07::" providerId="AD" clId="Web-{F3666686-3242-10EC-00B0-4CBCEE521BAE}" dt="2025-05-28T11:17:08.165" v="2"/>
        <pc:sldMkLst>
          <pc:docMk/>
          <pc:sldMk cId="3389419779" sldId="258"/>
        </pc:sldMkLst>
        <pc:spChg chg="add">
          <ac:chgData name="Usuário Convidado" userId="S::urn:spo:tenantanon#01ee7ae0-42ba-41a5-bb7b-8d4af8db7f07::" providerId="AD" clId="Web-{F3666686-3242-10EC-00B0-4CBCEE521BAE}" dt="2025-05-28T11:17:08.165" v="2"/>
          <ac:spMkLst>
            <pc:docMk/>
            <pc:sldMk cId="3389419779" sldId="258"/>
            <ac:spMk id="5" creationId="{6A6DE835-AAF6-D871-CC2D-CC9FCDC4BDC0}"/>
          </ac:spMkLst>
        </pc:spChg>
        <pc:spChg chg="add">
          <ac:chgData name="Usuário Convidado" userId="S::urn:spo:tenantanon#01ee7ae0-42ba-41a5-bb7b-8d4af8db7f07::" providerId="AD" clId="Web-{F3666686-3242-10EC-00B0-4CBCEE521BAE}" dt="2025-05-28T11:17:08.165" v="2"/>
          <ac:spMkLst>
            <pc:docMk/>
            <pc:sldMk cId="3389419779" sldId="258"/>
            <ac:spMk id="8" creationId="{DBD4C6DA-F762-723D-AEE1-FE698985CD3B}"/>
          </ac:spMkLst>
        </pc:spChg>
      </pc:sldChg>
    </pc:docChg>
  </pc:docChgLst>
  <pc:docChgLst>
    <pc:chgData name="Usuário Convidado" userId="S::urn:spo:tenantanon#01ee7ae0-42ba-41a5-bb7b-8d4af8db7f07::" providerId="AD" clId="Web-{79B4F428-0179-1EF5-2F05-5E8C01DADFA5}"/>
    <pc:docChg chg="modSld">
      <pc:chgData name="Usuário Convidado" userId="S::urn:spo:tenantanon#01ee7ae0-42ba-41a5-bb7b-8d4af8db7f07::" providerId="AD" clId="Web-{79B4F428-0179-1EF5-2F05-5E8C01DADFA5}" dt="2025-04-29T13:59:13.844" v="35" actId="20577"/>
      <pc:docMkLst>
        <pc:docMk/>
      </pc:docMkLst>
      <pc:sldChg chg="modSp">
        <pc:chgData name="Usuário Convidado" userId="S::urn:spo:tenantanon#01ee7ae0-42ba-41a5-bb7b-8d4af8db7f07::" providerId="AD" clId="Web-{79B4F428-0179-1EF5-2F05-5E8C01DADFA5}" dt="2025-04-29T13:54:23.659" v="21" actId="1076"/>
        <pc:sldMkLst>
          <pc:docMk/>
          <pc:sldMk cId="1343697141" sldId="263"/>
        </pc:sldMkLst>
        <pc:spChg chg="mod">
          <ac:chgData name="Usuário Convidado" userId="S::urn:spo:tenantanon#01ee7ae0-42ba-41a5-bb7b-8d4af8db7f07::" providerId="AD" clId="Web-{79B4F428-0179-1EF5-2F05-5E8C01DADFA5}" dt="2025-04-29T13:54:23.659" v="21" actId="1076"/>
          <ac:spMkLst>
            <pc:docMk/>
            <pc:sldMk cId="1343697141" sldId="263"/>
            <ac:spMk id="4" creationId="{5967DCB5-4AE1-DEA8-0397-CAE65BB1C875}"/>
          </ac:spMkLst>
        </pc:spChg>
      </pc:sldChg>
      <pc:sldChg chg="modSp">
        <pc:chgData name="Usuário Convidado" userId="S::urn:spo:tenantanon#01ee7ae0-42ba-41a5-bb7b-8d4af8db7f07::" providerId="AD" clId="Web-{79B4F428-0179-1EF5-2F05-5E8C01DADFA5}" dt="2025-04-29T13:55:02.989" v="24" actId="20577"/>
        <pc:sldMkLst>
          <pc:docMk/>
          <pc:sldMk cId="2345945890" sldId="264"/>
        </pc:sldMkLst>
        <pc:spChg chg="mod">
          <ac:chgData name="Usuário Convidado" userId="S::urn:spo:tenantanon#01ee7ae0-42ba-41a5-bb7b-8d4af8db7f07::" providerId="AD" clId="Web-{79B4F428-0179-1EF5-2F05-5E8C01DADFA5}" dt="2025-04-29T13:55:02.989" v="24" actId="20577"/>
          <ac:spMkLst>
            <pc:docMk/>
            <pc:sldMk cId="2345945890" sldId="264"/>
            <ac:spMk id="3" creationId="{95CDA06B-81A1-1870-3E29-192DEC7CB6BA}"/>
          </ac:spMkLst>
        </pc:spChg>
      </pc:sldChg>
      <pc:sldChg chg="modSp">
        <pc:chgData name="Usuário Convidado" userId="S::urn:spo:tenantanon#01ee7ae0-42ba-41a5-bb7b-8d4af8db7f07::" providerId="AD" clId="Web-{79B4F428-0179-1EF5-2F05-5E8C01DADFA5}" dt="2025-04-29T13:57:17.620" v="29" actId="20577"/>
        <pc:sldMkLst>
          <pc:docMk/>
          <pc:sldMk cId="3546139224" sldId="270"/>
        </pc:sldMkLst>
        <pc:spChg chg="mod">
          <ac:chgData name="Usuário Convidado" userId="S::urn:spo:tenantanon#01ee7ae0-42ba-41a5-bb7b-8d4af8db7f07::" providerId="AD" clId="Web-{79B4F428-0179-1EF5-2F05-5E8C01DADFA5}" dt="2025-04-29T13:57:17.620" v="29" actId="20577"/>
          <ac:spMkLst>
            <pc:docMk/>
            <pc:sldMk cId="3546139224" sldId="270"/>
            <ac:spMk id="3" creationId="{47123F23-0684-6CD1-FF00-71631F6538CB}"/>
          </ac:spMkLst>
        </pc:spChg>
        <pc:spChg chg="mod">
          <ac:chgData name="Usuário Convidado" userId="S::urn:spo:tenantanon#01ee7ae0-42ba-41a5-bb7b-8d4af8db7f07::" providerId="AD" clId="Web-{79B4F428-0179-1EF5-2F05-5E8C01DADFA5}" dt="2025-04-29T13:57:15.308" v="28" actId="20577"/>
          <ac:spMkLst>
            <pc:docMk/>
            <pc:sldMk cId="3546139224" sldId="270"/>
            <ac:spMk id="4" creationId="{37656002-5CEC-4D6F-AA0C-207AFAD72C3A}"/>
          </ac:spMkLst>
        </pc:spChg>
      </pc:sldChg>
      <pc:sldChg chg="modSp">
        <pc:chgData name="Usuário Convidado" userId="S::urn:spo:tenantanon#01ee7ae0-42ba-41a5-bb7b-8d4af8db7f07::" providerId="AD" clId="Web-{79B4F428-0179-1EF5-2F05-5E8C01DADFA5}" dt="2025-04-29T13:57:42.528" v="32" actId="20577"/>
        <pc:sldMkLst>
          <pc:docMk/>
          <pc:sldMk cId="395311000" sldId="271"/>
        </pc:sldMkLst>
        <pc:spChg chg="mod">
          <ac:chgData name="Usuário Convidado" userId="S::urn:spo:tenantanon#01ee7ae0-42ba-41a5-bb7b-8d4af8db7f07::" providerId="AD" clId="Web-{79B4F428-0179-1EF5-2F05-5E8C01DADFA5}" dt="2025-04-29T13:57:42.528" v="32" actId="20577"/>
          <ac:spMkLst>
            <pc:docMk/>
            <pc:sldMk cId="395311000" sldId="271"/>
            <ac:spMk id="3" creationId="{7590CC6B-4C86-CD5D-BDC5-40C1FEBAE780}"/>
          </ac:spMkLst>
        </pc:spChg>
      </pc:sldChg>
      <pc:sldChg chg="modSp">
        <pc:chgData name="Usuário Convidado" userId="S::urn:spo:tenantanon#01ee7ae0-42ba-41a5-bb7b-8d4af8db7f07::" providerId="AD" clId="Web-{79B4F428-0179-1EF5-2F05-5E8C01DADFA5}" dt="2025-04-29T13:49:57.710" v="2" actId="20577"/>
        <pc:sldMkLst>
          <pc:docMk/>
          <pc:sldMk cId="2081689737" sldId="290"/>
        </pc:sldMkLst>
        <pc:spChg chg="mod">
          <ac:chgData name="Usuário Convidado" userId="S::urn:spo:tenantanon#01ee7ae0-42ba-41a5-bb7b-8d4af8db7f07::" providerId="AD" clId="Web-{79B4F428-0179-1EF5-2F05-5E8C01DADFA5}" dt="2025-04-29T13:49:57.710" v="2" actId="20577"/>
          <ac:spMkLst>
            <pc:docMk/>
            <pc:sldMk cId="2081689737" sldId="290"/>
            <ac:spMk id="6" creationId="{0F5CFB75-5901-F729-AFEE-FFDFB18E8647}"/>
          </ac:spMkLst>
        </pc:spChg>
      </pc:sldChg>
      <pc:sldChg chg="modSp">
        <pc:chgData name="Usuário Convidado" userId="S::urn:spo:tenantanon#01ee7ae0-42ba-41a5-bb7b-8d4af8db7f07::" providerId="AD" clId="Web-{79B4F428-0179-1EF5-2F05-5E8C01DADFA5}" dt="2025-04-29T13:58:29.139" v="34" actId="20577"/>
        <pc:sldMkLst>
          <pc:docMk/>
          <pc:sldMk cId="3331507235" sldId="294"/>
        </pc:sldMkLst>
        <pc:spChg chg="mod">
          <ac:chgData name="Usuário Convidado" userId="S::urn:spo:tenantanon#01ee7ae0-42ba-41a5-bb7b-8d4af8db7f07::" providerId="AD" clId="Web-{79B4F428-0179-1EF5-2F05-5E8C01DADFA5}" dt="2025-04-29T13:58:29.139" v="34" actId="20577"/>
          <ac:spMkLst>
            <pc:docMk/>
            <pc:sldMk cId="3331507235" sldId="294"/>
            <ac:spMk id="11" creationId="{657B04EA-884B-4DFE-63AD-1C0180AAE6D9}"/>
          </ac:spMkLst>
        </pc:spChg>
      </pc:sldChg>
      <pc:sldChg chg="modSp">
        <pc:chgData name="Usuário Convidado" userId="S::urn:spo:tenantanon#01ee7ae0-42ba-41a5-bb7b-8d4af8db7f07::" providerId="AD" clId="Web-{79B4F428-0179-1EF5-2F05-5E8C01DADFA5}" dt="2025-04-29T13:59:13.844" v="35" actId="20577"/>
        <pc:sldMkLst>
          <pc:docMk/>
          <pc:sldMk cId="1021976717" sldId="297"/>
        </pc:sldMkLst>
        <pc:spChg chg="mod">
          <ac:chgData name="Usuário Convidado" userId="S::urn:spo:tenantanon#01ee7ae0-42ba-41a5-bb7b-8d4af8db7f07::" providerId="AD" clId="Web-{79B4F428-0179-1EF5-2F05-5E8C01DADFA5}" dt="2025-04-29T13:59:13.844" v="35" actId="20577"/>
          <ac:spMkLst>
            <pc:docMk/>
            <pc:sldMk cId="1021976717" sldId="297"/>
            <ac:spMk id="11" creationId="{E5222B0B-E6CF-B489-6211-4587B49F3E7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6190C7-6CC7-0FC9-0B33-D8343EE74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9F58903-DD2E-59CB-8931-130A23755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4926617-E8C5-3CB9-FB74-0BE181273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83C3DF-2BA9-1151-FB69-4046EC3AB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1B39E96-30F5-0AA0-AAFE-78778FA53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9861506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2A865E-7425-2E8B-F854-F705E997E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7E01456-8497-5D8A-DAA2-EF362B94C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CAAEB5A-1FF6-01FB-D775-747535B22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5853AC9-3667-AEA3-B8EA-FEFF470FB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828194-E1E1-6AE0-72F2-28EB0FF6D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2564557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0BD148C-0E5C-7BEB-7206-99F6FC31D6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189B1A2-67D1-0216-77E2-8176E66A76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8E07A09-0F71-A660-946C-CFF5DB41A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2640A93-D8FB-4F87-DF8F-C87C45AE9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CD911A9-9A72-2620-D4B4-02AAF386D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4249435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08283D-E254-FA7B-40DC-84FD289D7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D3E876-5D15-BD69-1D29-7881732E7B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958E50A-1D26-0492-C4AA-A4DCE66F6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7248BE-54FF-9715-3AA8-DBA7A6174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4462039-85F3-AF58-E02F-8D7E80321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9577407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3A5664-98E2-5741-A3DE-9AACBEA8A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E254391-E40C-5BB7-D7CA-CE8EA2CA35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4997AC-E7D0-5E57-30E3-111AC3913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10563B-4EBB-5006-6334-81FF7385D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E0358B4-8A1A-98A2-4B6B-BA1659677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980191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A180D5-0160-7E71-7FD5-6991B2735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8B58C48-5DDD-A8F2-96F7-B67F82074F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E51B3C3-92FE-902F-B7B5-30C014214F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752DD0-9266-2D19-65AD-DFA5E8E4D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82F9506-F884-D7DC-2635-565F767B7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61769B7-9C1E-08A5-A996-30BAA79E7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0462544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B9E3BE-0C60-6C42-FB06-02DEA72F6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1CC598-CCD0-7DAD-755D-9951D03C9B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5CD5DB1-2FAD-4BA1-7709-ECD9B9BCB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E5C8EDC-93E1-53BF-5003-590AB01418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448DDE7-39B3-F0AC-3246-CE2A4CA105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B77B733-2568-1E52-A105-25310AC9C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7A4E7B-CDD6-C3A6-F47F-E9BFB8D9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707DA7F-5093-A23E-D360-FD6B49A36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6325118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DAA4A4-74B7-A34C-5733-5C0612BF8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20B2F1E-8FA8-E42B-7508-59F87E7AC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565E1F7-AD88-0819-A041-3AC2285F7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57F241E-F8FF-4D9B-3797-2C36E5C86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6547630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A7847D4-1EE2-B899-9F2C-6C1D5F06B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521657F-CBA3-56CD-450B-7ED188BA5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1FDB805-D593-FAC6-3E91-8B40AC8BF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0240349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15E112-F2A0-7556-6B1F-B3036FF66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B94ACFE-2BE7-5B6B-BA52-7C316437E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4753BE7-D6DC-4C02-5B9F-6AC10C763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A01E8E-5E22-3005-5A89-0B7F950A3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313A805-B8FC-B303-F449-EC13C4B14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F5BC3CE-474F-75B3-A221-3E11EE43D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4056127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3DED06-ECD6-132D-68FF-3A808EE9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CB48851-2234-8B85-A4BC-32C64AAD3B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AE45463-691B-9FF0-26C9-00A33249B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2CE588F-A915-F516-DDC7-EC9AE88A1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6FDC9C1-381F-46D3-8AA2-FB3C08B80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F8082FD-A79C-37EC-00A1-A92D776B4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820053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E88879B-061B-705D-2CBC-F45217152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D8C881A-1F63-7E97-4B59-32CAA70FC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436BDED-7B3C-D3B6-D8BA-95E4F591AC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1EC731-1E49-4A71-8104-AC9455005FB0}" type="datetimeFigureOut">
              <a:rPr lang="pt-BR" smtClean="0"/>
              <a:t>28/05/2025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E673435-D2B4-04C8-F7B5-085EBC93DC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DD67CA8-C4AF-224E-5EFD-3F1B45751A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149899-C6BF-455D-B9CE-727AD660F05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991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6CF03BF3-9DF0-AF15-3C72-9DA9394F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F07FA748-D427-5E0E-623A-C86CB2F6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EF49A2AE-D636-E3F0-69E3-88A6E1D0F7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7E6DEF4-EB88-FC36-C207-D9AF8AD577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8029"/>
          <a:stretch/>
        </p:blipFill>
        <p:spPr>
          <a:xfrm>
            <a:off x="1" y="3428994"/>
            <a:ext cx="12191999" cy="3564194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ECBD2757-2F0E-7315-9C68-06E91339BC8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02" t="23512" r="13585" b="48186"/>
          <a:stretch/>
        </p:blipFill>
        <p:spPr>
          <a:xfrm>
            <a:off x="587838" y="719555"/>
            <a:ext cx="5508156" cy="2861843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676F92FF-843D-2B3A-9025-A4A410AF01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1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56945-E53C-0EBE-7BC8-D0E71648D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9A88C849-68B1-ECB7-3AEA-8B955DFE893A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A5B5B8E3-2EA7-ABD4-3E68-5A2018429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DC04BC8F-E431-D460-B4E4-FB7BD8C80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3076" y="3552337"/>
            <a:ext cx="5532120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b="1" i="0" u="none" strike="noStrike" baseline="0" dirty="0">
                <a:latin typeface="Abadi" panose="020B0604020104020204" pitchFamily="34" charset="0"/>
              </a:rPr>
              <a:t>en las redes sociales, aprende a reconocer el acoso y promueve la toma de conciencia sobre la importancia de denunciar los casos de ciberbullying.</a:t>
            </a:r>
            <a:endParaRPr lang="pt-BR" sz="3200" dirty="0">
              <a:latin typeface="Abadi" panose="020B0604020104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43011CF-8061-C215-5592-82EF2DE89739}"/>
              </a:ext>
            </a:extLst>
          </p:cNvPr>
          <p:cNvSpPr txBox="1"/>
          <p:nvPr/>
        </p:nvSpPr>
        <p:spPr>
          <a:xfrm>
            <a:off x="6323076" y="2154859"/>
            <a:ext cx="609447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800" i="0" u="none" strike="noStrike" baseline="0" dirty="0">
                <a:solidFill>
                  <a:srgbClr val="EB336A"/>
                </a:solidFill>
                <a:latin typeface="Bebas Neue" panose="020B0606020202050201" pitchFamily="34" charset="0"/>
              </a:rPr>
              <a:t>Ajusta tu </a:t>
            </a:r>
            <a:r>
              <a:rPr lang="pt-BR" sz="4800" i="0" u="none" strike="noStrike" baseline="0" dirty="0" err="1">
                <a:solidFill>
                  <a:srgbClr val="EB336A"/>
                </a:solidFill>
                <a:latin typeface="Bebas Neue" panose="020B0606020202050201" pitchFamily="34" charset="0"/>
              </a:rPr>
              <a:t>configuración</a:t>
            </a:r>
            <a:endParaRPr lang="pt-BR" sz="4800" i="0" u="none" strike="noStrike" baseline="0" dirty="0">
              <a:solidFill>
                <a:srgbClr val="EB336A"/>
              </a:solidFill>
              <a:latin typeface="Bebas Neue" panose="020B0606020202050201" pitchFamily="34" charset="0"/>
            </a:endParaRPr>
          </a:p>
          <a:p>
            <a:r>
              <a:rPr lang="es-ES" sz="4800" i="0" u="none" strike="noStrike" baseline="0" dirty="0">
                <a:solidFill>
                  <a:srgbClr val="EB336A"/>
                </a:solidFill>
                <a:latin typeface="Bebas Neue" panose="020B0606020202050201" pitchFamily="34" charset="0"/>
              </a:rPr>
              <a:t>de privacidad </a:t>
            </a:r>
            <a:endParaRPr lang="pt-BR" sz="4800" dirty="0">
              <a:solidFill>
                <a:srgbClr val="EB336A"/>
              </a:solidFill>
              <a:latin typeface="Bebas Neue" panose="020B0606020202050201" pitchFamily="34" charset="0"/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B9573D39-0E2D-E937-175C-0034AC960E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6A6DE835-AAF6-D871-CC2D-CC9FCDC4BDC0}"/>
              </a:ext>
            </a:extLst>
          </p:cNvPr>
          <p:cNvSpPr/>
          <p:nvPr/>
        </p:nvSpPr>
        <p:spPr>
          <a:xfrm>
            <a:off x="6096000" y="721360"/>
            <a:ext cx="5181600" cy="995680"/>
          </a:xfrm>
          <a:prstGeom prst="roundRect">
            <a:avLst/>
          </a:prstGeom>
          <a:solidFill>
            <a:srgbClr val="EB336A"/>
          </a:solidFill>
          <a:ln>
            <a:solidFill>
              <a:srgbClr val="EB33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/>
          </a:p>
        </p:txBody>
      </p:sp>
      <p:sp>
        <p:nvSpPr>
          <p:cNvPr id="8" name="CaixaDeTexto 1">
            <a:extLst>
              <a:ext uri="{FF2B5EF4-FFF2-40B4-BE49-F238E27FC236}">
                <a16:creationId xmlns:a16="http://schemas.microsoft.com/office/drawing/2014/main" id="{DBD4C6DA-F762-723D-AEE1-FE698985CD3B}"/>
              </a:ext>
            </a:extLst>
          </p:cNvPr>
          <p:cNvSpPr txBox="1"/>
          <p:nvPr/>
        </p:nvSpPr>
        <p:spPr>
          <a:xfrm>
            <a:off x="4826000" y="721360"/>
            <a:ext cx="7721600" cy="132343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8000" dirty="0">
                <a:solidFill>
                  <a:schemeClr val="bg1"/>
                </a:solidFill>
                <a:latin typeface="Bebas Neue"/>
              </a:rPr>
              <a:t>CYBERBULLYING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389419779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15118-F7DD-2B99-D59B-C0D8BD39B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C02C3D3-4C54-D2AB-C15B-2E0E8C7A03A7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EE17B2F1-1AF3-3B3B-5D1E-C51B88872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F8D4F4A-43EE-47FF-CA0B-9C76C2347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3076" y="3552337"/>
            <a:ext cx="5274757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2600" b="1" i="0" u="none" strike="noStrike" baseline="0" dirty="0">
                <a:latin typeface="Abadi" panose="020B0604020104020204" pitchFamily="34" charset="0"/>
              </a:rPr>
              <a:t>Los abusadores tardan menos de 20 segundos para captar la atención de sus víctimas e iniciar el grooming </a:t>
            </a:r>
            <a:r>
              <a:rPr lang="es-ES" b="1" i="0" u="none" strike="noStrike" baseline="0" dirty="0">
                <a:latin typeface="Abadi" panose="020B0604020104020204" pitchFamily="34" charset="0"/>
              </a:rPr>
              <a:t>(link.cpb.com. </a:t>
            </a:r>
            <a:r>
              <a:rPr lang="es-ES" b="1" i="0" u="none" strike="noStrike" baseline="0" dirty="0" err="1">
                <a:latin typeface="Abadi" panose="020B0604020104020204" pitchFamily="34" charset="0"/>
              </a:rPr>
              <a:t>br</a:t>
            </a:r>
            <a:r>
              <a:rPr lang="es-ES" b="1" i="0" u="none" strike="noStrike" baseline="0" dirty="0">
                <a:latin typeface="Abadi" panose="020B0604020104020204" pitchFamily="34" charset="0"/>
              </a:rPr>
              <a:t>/5991a2).</a:t>
            </a:r>
            <a:endParaRPr lang="pt-BR" sz="2600" dirty="0">
              <a:latin typeface="Abadi" panose="020B0604020104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967DCB5-4AE1-DEA8-0397-CAE65BB1C875}"/>
              </a:ext>
            </a:extLst>
          </p:cNvPr>
          <p:cNvSpPr txBox="1"/>
          <p:nvPr/>
        </p:nvSpPr>
        <p:spPr>
          <a:xfrm>
            <a:off x="6098384" y="1988782"/>
            <a:ext cx="5869784" cy="15696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4800" i="0" u="none" strike="noStrike" baseline="0" dirty="0">
                <a:solidFill>
                  <a:srgbClr val="8EBB27"/>
                </a:solidFill>
                <a:latin typeface="Bebas Neue"/>
              </a:rPr>
              <a:t>Es la seducción </a:t>
            </a:r>
            <a:r>
              <a:rPr lang="es-ES" sz="4800" dirty="0">
                <a:solidFill>
                  <a:srgbClr val="8EBB27"/>
                </a:solidFill>
                <a:latin typeface="Bebas Neue"/>
              </a:rPr>
              <a:t>de menores en</a:t>
            </a:r>
            <a:r>
              <a:rPr lang="es-ES" sz="4800" i="0" u="none" strike="noStrike" baseline="0" dirty="0">
                <a:solidFill>
                  <a:srgbClr val="8EBB27"/>
                </a:solidFill>
                <a:latin typeface="Bebas Neue"/>
              </a:rPr>
              <a:t> línea.</a:t>
            </a:r>
            <a:endParaRPr lang="pt-BR" sz="4800" dirty="0">
              <a:solidFill>
                <a:srgbClr val="8EBB27"/>
              </a:solidFill>
              <a:latin typeface="Bebas Neue"/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4122A81E-7B4D-511A-8C2B-5510078C73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9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5D0CF-4FC5-9FA6-7BAC-B6540CB3E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88A4220-373D-2914-6C96-423D2EF30FDB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CE6A2044-9816-D4BA-DF46-31D185D8D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95CDA06B-81A1-1870-3E29-192DEC7CB6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3076" y="3429000"/>
            <a:ext cx="5532120" cy="42245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b="1" i="0" u="none" strike="noStrike" baseline="0" dirty="0">
                <a:latin typeface="Abadi"/>
              </a:rPr>
              <a:t>Oriéntalos a no compartir información personal, a rechazar solicitudes de amistad de extraños y a mantener una comunicación abierta y basada en la confianza con sus padres o </a:t>
            </a:r>
            <a:r>
              <a:rPr lang="es-ES" b="1" dirty="0">
                <a:latin typeface="Abadi"/>
              </a:rPr>
              <a:t>cuidadores</a:t>
            </a:r>
            <a:r>
              <a:rPr lang="es-ES" b="1" i="0" u="none" strike="noStrike" baseline="0" dirty="0">
                <a:latin typeface="Abadi"/>
              </a:rPr>
              <a:t>.</a:t>
            </a:r>
            <a:endParaRPr lang="pt-BR" sz="3200" dirty="0">
              <a:latin typeface="Abadi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165CA81-7A4F-927D-AB9F-B0557B491509}"/>
              </a:ext>
            </a:extLst>
          </p:cNvPr>
          <p:cNvSpPr txBox="1"/>
          <p:nvPr/>
        </p:nvSpPr>
        <p:spPr>
          <a:xfrm>
            <a:off x="6323076" y="2154859"/>
            <a:ext cx="529790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i="0" u="none" strike="noStrike" baseline="0" dirty="0">
                <a:solidFill>
                  <a:srgbClr val="8EBB27"/>
                </a:solidFill>
                <a:latin typeface="Bebas Neue" panose="020B0606020202050201" pitchFamily="34" charset="0"/>
              </a:rPr>
              <a:t>Monitorea las actividades en línea de tus hijos.</a:t>
            </a:r>
            <a:endParaRPr lang="pt-BR" sz="4400" dirty="0">
              <a:solidFill>
                <a:srgbClr val="8EBB27"/>
              </a:solidFill>
              <a:latin typeface="Bebas Neue" panose="020B0606020202050201" pitchFamily="34" charset="0"/>
            </a:endParaRPr>
          </a:p>
        </p:txBody>
      </p:sp>
      <p:pic>
        <p:nvPicPr>
          <p:cNvPr id="6" name="Imagem 5" descr="Texto&#10;&#10;O conteúdo gerado por IA pode estar incorreto.">
            <a:extLst>
              <a:ext uri="{FF2B5EF4-FFF2-40B4-BE49-F238E27FC236}">
                <a16:creationId xmlns:a16="http://schemas.microsoft.com/office/drawing/2014/main" id="{BF2FCAEE-A93B-9A76-BAE2-FC6993CA79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45890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64DDF-D117-6470-B6B0-C3CF70EDD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4F5FB322-5483-D081-B15E-DC05C3D73A0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37D8619-DB96-C742-0212-84D442124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E8FFEADA-5DF3-E33F-EA86-3AB127AF9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3076" y="3552337"/>
            <a:ext cx="5263182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2800" b="1" i="0" u="none" strike="noStrike" baseline="0" dirty="0">
                <a:latin typeface="Abadi" panose="020B0604020104020204" pitchFamily="34" charset="0"/>
              </a:rPr>
              <a:t>con información falsa o robada de otra persona para cometer fraude o acosar a terceros.</a:t>
            </a:r>
            <a:endParaRPr lang="pt-BR" sz="3600" dirty="0">
              <a:latin typeface="Abadi" panose="020B0604020104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C1DFDC8-CED2-3012-C717-09F940A7FB4B}"/>
              </a:ext>
            </a:extLst>
          </p:cNvPr>
          <p:cNvSpPr txBox="1"/>
          <p:nvPr/>
        </p:nvSpPr>
        <p:spPr>
          <a:xfrm>
            <a:off x="6323076" y="2154859"/>
            <a:ext cx="609447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800" i="0" u="none" strike="noStrike" baseline="0" dirty="0">
                <a:solidFill>
                  <a:srgbClr val="FF4C35"/>
                </a:solidFill>
                <a:latin typeface="Bebas Neue" panose="020B0606020202050201" pitchFamily="34" charset="0"/>
              </a:rPr>
              <a:t>Creación de cuentas o </a:t>
            </a:r>
          </a:p>
          <a:p>
            <a:r>
              <a:rPr lang="es-ES" sz="4800" i="0" u="none" strike="noStrike" baseline="0" dirty="0">
                <a:solidFill>
                  <a:srgbClr val="FF4C35"/>
                </a:solidFill>
                <a:latin typeface="Bebas Neue" panose="020B0606020202050201" pitchFamily="34" charset="0"/>
              </a:rPr>
              <a:t>perfiles virtuales</a:t>
            </a:r>
            <a:endParaRPr lang="pt-BR" sz="4800" dirty="0">
              <a:solidFill>
                <a:srgbClr val="FF4C35"/>
              </a:solidFill>
              <a:latin typeface="Bebas Neue" panose="020B0606020202050201" pitchFamily="34" charset="0"/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1C16A02D-0D20-E471-BF23-9CB649ED37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67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7617D-E058-CF21-F2B6-58671F92F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AFF33900-1E5D-DEF9-AFAF-D87A33EDFCC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EE066AD5-20AA-E9C8-6954-93BD2A57B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3B457794-A751-2D4B-B081-0538236EBE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5592" y="2209674"/>
            <a:ext cx="4904367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200" b="1" i="0" u="none" strike="noStrike" baseline="0" dirty="0">
                <a:latin typeface="Abadi" panose="020B0604020104020204" pitchFamily="34" charset="0"/>
              </a:rPr>
              <a:t>En 2019, hubo un aumento del 54 % en las denuncias de robo virtual de identidad.</a:t>
            </a:r>
          </a:p>
          <a:p>
            <a:pPr algn="l">
              <a:lnSpc>
                <a:spcPct val="130000"/>
              </a:lnSpc>
            </a:pPr>
            <a:r>
              <a:rPr lang="es-ES" b="1" i="0" u="none" strike="noStrike" baseline="0" dirty="0">
                <a:latin typeface="Abadi" panose="020B0604020104020204" pitchFamily="34" charset="0"/>
              </a:rPr>
              <a:t>(link.cpb.com.br/7355d6)</a:t>
            </a:r>
            <a:endParaRPr lang="pt-BR" sz="3200" dirty="0">
              <a:latin typeface="Abadi" panose="020B0604020104020204" pitchFamily="34" charset="0"/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146FE46A-A353-CB87-E824-B9717DD1F7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19479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2A063-608F-9F6A-DF41-E3F4CB916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E890DE2-B02F-C89B-EC09-F5DD51875B7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5795B564-542F-F0CB-BFA1-1E6625CA0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DA085A78-A4CC-CD93-A315-245C2D40AA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3076" y="3650028"/>
            <a:ext cx="5263182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2800" b="1" i="0" u="none" strike="noStrike" baseline="0" dirty="0">
                <a:latin typeface="Abadi" panose="020B0604020104020204" pitchFamily="34" charset="0"/>
              </a:rPr>
              <a:t>utiliza contraseñas seguras y activa la autenticación de dos factores en sitios web y apps.</a:t>
            </a:r>
            <a:endParaRPr lang="pt-BR" sz="3600" dirty="0">
              <a:latin typeface="Abadi" panose="020B0604020104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4CC60C9-E50B-A1C0-7CF6-2F341CBC9FBA}"/>
              </a:ext>
            </a:extLst>
          </p:cNvPr>
          <p:cNvSpPr txBox="1"/>
          <p:nvPr/>
        </p:nvSpPr>
        <p:spPr>
          <a:xfrm>
            <a:off x="6323076" y="2154859"/>
            <a:ext cx="609447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5400" i="0" u="none" strike="noStrike" baseline="0" dirty="0">
                <a:solidFill>
                  <a:srgbClr val="FF4C35"/>
                </a:solidFill>
                <a:latin typeface="Bebas Neue" panose="020B0606020202050201" pitchFamily="34" charset="0"/>
              </a:rPr>
              <a:t>Denuncia los </a:t>
            </a:r>
          </a:p>
          <a:p>
            <a:r>
              <a:rPr lang="es-ES" sz="5400" i="0" u="none" strike="noStrike" baseline="0" dirty="0">
                <a:solidFill>
                  <a:srgbClr val="FF4C35"/>
                </a:solidFill>
                <a:latin typeface="Bebas Neue" panose="020B0606020202050201" pitchFamily="34" charset="0"/>
              </a:rPr>
              <a:t>perfiles falsos,</a:t>
            </a:r>
            <a:endParaRPr lang="pt-BR" sz="5400" dirty="0">
              <a:solidFill>
                <a:srgbClr val="FF4C35"/>
              </a:solidFill>
              <a:latin typeface="Bebas Neue" panose="020B0606020202050201" pitchFamily="34" charset="0"/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C10FEBD5-B75E-2B13-ABA8-BEDC136EB9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08226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32B2C-D489-F2A7-B1BA-CB6169206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A661F9DA-E1F3-0453-3D84-5461E7B34B47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7B158564-538D-09D1-F0CB-AB1C1358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47123F23-0684-6CD1-FF00-71631F6538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3076" y="4077922"/>
            <a:ext cx="5532120" cy="42245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b="1" i="0" u="none" strike="noStrike" baseline="0" dirty="0">
                <a:latin typeface="Abadi"/>
              </a:rPr>
              <a:t>como fotos o vídeos. La persona que recibe el contenido puede utilizarlo </a:t>
            </a:r>
            <a:r>
              <a:rPr lang="es-ES" b="1" i="0" u="none" strike="noStrike" baseline="0">
                <a:latin typeface="Abadi"/>
              </a:rPr>
              <a:t>para </a:t>
            </a:r>
            <a:r>
              <a:rPr lang="es-ES" b="1">
                <a:latin typeface="Abadi"/>
              </a:rPr>
              <a:t>extorsionar a</a:t>
            </a:r>
            <a:r>
              <a:rPr lang="es-ES" b="1" i="0" u="none" strike="noStrike" baseline="0">
                <a:latin typeface="Abadi"/>
              </a:rPr>
              <a:t> la otra parte, lo que </a:t>
            </a:r>
            <a:r>
              <a:rPr lang="es-ES" b="1" i="0" u="none" strike="noStrike" baseline="0" dirty="0">
                <a:latin typeface="Abadi"/>
              </a:rPr>
              <a:t>se conoce como “sextorsión”.</a:t>
            </a:r>
            <a:endParaRPr lang="pt-BR" sz="3200" dirty="0">
              <a:latin typeface="Abadi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7656002-5CEC-4D6F-AA0C-207AFAD72C3A}"/>
              </a:ext>
            </a:extLst>
          </p:cNvPr>
          <p:cNvSpPr txBox="1"/>
          <p:nvPr/>
        </p:nvSpPr>
        <p:spPr>
          <a:xfrm>
            <a:off x="6323076" y="2193373"/>
            <a:ext cx="6094476" cy="21051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</a:pPr>
            <a:r>
              <a:rPr lang="pt-BR" sz="4800" dirty="0">
                <a:solidFill>
                  <a:srgbClr val="283838"/>
                </a:solidFill>
                <a:latin typeface="Bebas Neue"/>
              </a:rPr>
              <a:t>Es El</a:t>
            </a:r>
            <a:r>
              <a:rPr lang="pt-BR" sz="4800" i="0" u="none" strike="noStrike" baseline="0" dirty="0">
                <a:solidFill>
                  <a:srgbClr val="283838"/>
                </a:solidFill>
                <a:latin typeface="Bebas Neue"/>
              </a:rPr>
              <a:t> </a:t>
            </a:r>
            <a:r>
              <a:rPr lang="pt-BR" sz="4800" i="0" u="none" strike="noStrike" baseline="0" dirty="0" err="1">
                <a:solidFill>
                  <a:srgbClr val="283838"/>
                </a:solidFill>
                <a:latin typeface="Bebas Neue"/>
              </a:rPr>
              <a:t>acto</a:t>
            </a:r>
            <a:r>
              <a:rPr lang="pt-BR" sz="4800" i="0" u="none" strike="noStrike" baseline="0" dirty="0">
                <a:solidFill>
                  <a:srgbClr val="283838"/>
                </a:solidFill>
                <a:latin typeface="Bebas Neue"/>
              </a:rPr>
              <a:t> de enviar o compartir </a:t>
            </a:r>
            <a:r>
              <a:rPr lang="pt-BR" sz="4800" i="0" u="none" strike="noStrike" baseline="0" dirty="0" err="1">
                <a:solidFill>
                  <a:srgbClr val="283838"/>
                </a:solidFill>
                <a:latin typeface="Bebas Neue"/>
              </a:rPr>
              <a:t>contenidos</a:t>
            </a:r>
            <a:r>
              <a:rPr lang="pt-BR" sz="4800" i="0" u="none" strike="noStrike" baseline="0" dirty="0">
                <a:solidFill>
                  <a:srgbClr val="283838"/>
                </a:solidFill>
                <a:latin typeface="Bebas Neue"/>
              </a:rPr>
              <a:t> sexualmente explícitos,</a:t>
            </a:r>
            <a:endParaRPr lang="pt-BR" sz="4800" dirty="0">
              <a:solidFill>
                <a:srgbClr val="283838"/>
              </a:solidFill>
              <a:latin typeface="Bebas Neue"/>
            </a:endParaRPr>
          </a:p>
        </p:txBody>
      </p:sp>
      <p:pic>
        <p:nvPicPr>
          <p:cNvPr id="6" name="Imagem 5" descr="Texto&#10;&#10;O conteúdo gerado por IA pode estar incorreto.">
            <a:extLst>
              <a:ext uri="{FF2B5EF4-FFF2-40B4-BE49-F238E27FC236}">
                <a16:creationId xmlns:a16="http://schemas.microsoft.com/office/drawing/2014/main" id="{F349416E-8AE0-72FB-1DB9-C362943356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139224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77AA4-F467-4E59-C2F0-A4218094F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AB70FEC-3FA2-CA2F-FD58-003E7ACCA2B3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C709A297-0FAB-12DD-5711-FA57E931E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590CC6B-4C86-CD5D-BDC5-40C1FEBAE7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3076" y="2304288"/>
            <a:ext cx="5263182" cy="42245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200" b="1" i="0" u="none" strike="noStrike" baseline="0" dirty="0">
                <a:latin typeface="Abadi"/>
              </a:rPr>
              <a:t>Cerca del 60% de los </a:t>
            </a:r>
            <a:r>
              <a:rPr lang="es-ES" sz="3200" b="1" i="1" u="none" strike="noStrike" baseline="0" dirty="0" err="1">
                <a:latin typeface="Abadi"/>
              </a:rPr>
              <a:t>millennials</a:t>
            </a:r>
            <a:r>
              <a:rPr lang="es-ES" sz="3200" b="1" i="0" u="none" strike="noStrike" baseline="0" dirty="0">
                <a:latin typeface="Abadi"/>
              </a:rPr>
              <a:t> suele compartir este tipo de </a:t>
            </a:r>
            <a:r>
              <a:rPr lang="es-ES" sz="3200" b="1" dirty="0">
                <a:latin typeface="Abadi"/>
              </a:rPr>
              <a:t>contenido</a:t>
            </a:r>
            <a:r>
              <a:rPr lang="es-ES" sz="3200" b="1" i="0" u="none" strike="noStrike" baseline="0" dirty="0">
                <a:latin typeface="Abadi"/>
              </a:rPr>
              <a:t>. </a:t>
            </a:r>
          </a:p>
          <a:p>
            <a:pPr algn="l">
              <a:lnSpc>
                <a:spcPct val="130000"/>
              </a:lnSpc>
            </a:pPr>
            <a:r>
              <a:rPr lang="es-ES" b="1" i="0" u="none" strike="noStrike" baseline="0" dirty="0">
                <a:latin typeface="Abadi" panose="020B0604020104020204" pitchFamily="34" charset="0"/>
              </a:rPr>
              <a:t>(link.cpb.com.br/b420c0).</a:t>
            </a:r>
            <a:endParaRPr lang="pt-BR" sz="3600" dirty="0">
              <a:latin typeface="Abadi" panose="020B0604020104020204" pitchFamily="34" charset="0"/>
            </a:endParaRPr>
          </a:p>
        </p:txBody>
      </p:sp>
      <p:pic>
        <p:nvPicPr>
          <p:cNvPr id="6" name="Imagem 5" descr="Texto&#10;&#10;O conteúdo gerado por IA pode estar incorreto.">
            <a:extLst>
              <a:ext uri="{FF2B5EF4-FFF2-40B4-BE49-F238E27FC236}">
                <a16:creationId xmlns:a16="http://schemas.microsoft.com/office/drawing/2014/main" id="{5A0EFEC9-0BB8-1EF9-D209-BE815989FA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11000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18D174-D7D4-3D53-7FA9-36AB1F792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80AEABFF-73FB-F3ED-3293-7CE198497271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B0F98590-7080-2BEF-EB53-80088BB3F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07F895E0-9BA3-1B3E-CDE2-F98195248A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5806" y="3719002"/>
            <a:ext cx="5101137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600" b="1" i="0" u="none" strike="noStrike" baseline="0" dirty="0">
                <a:latin typeface="Abadi" panose="020B0604020104020204" pitchFamily="34" charset="0"/>
              </a:rPr>
              <a:t>de almacenar, enviar, compartir o recibir contenido íntimo.</a:t>
            </a:r>
            <a:endParaRPr lang="pt-BR" sz="4400" dirty="0">
              <a:latin typeface="Abadi" panose="020B0604020104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DD7ACEB-410E-3F11-9D56-A28ACA86E3FD}"/>
              </a:ext>
            </a:extLst>
          </p:cNvPr>
          <p:cNvSpPr txBox="1"/>
          <p:nvPr/>
        </p:nvSpPr>
        <p:spPr>
          <a:xfrm>
            <a:off x="6624017" y="2082656"/>
            <a:ext cx="6094070" cy="19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6600" i="0" u="none" strike="noStrike" baseline="0" dirty="0">
                <a:solidFill>
                  <a:srgbClr val="283838"/>
                </a:solidFill>
                <a:latin typeface="Bebas Neue" panose="020B0606020202050201" pitchFamily="34" charset="0"/>
              </a:rPr>
              <a:t>Resiste la </a:t>
            </a:r>
          </a:p>
          <a:p>
            <a:pPr>
              <a:lnSpc>
                <a:spcPct val="90000"/>
              </a:lnSpc>
            </a:pPr>
            <a:r>
              <a:rPr lang="es-ES" sz="6600" i="0" u="none" strike="noStrike" baseline="0" dirty="0">
                <a:solidFill>
                  <a:srgbClr val="283838"/>
                </a:solidFill>
                <a:latin typeface="Bebas Neue" panose="020B0606020202050201" pitchFamily="34" charset="0"/>
              </a:rPr>
              <a:t>tentación </a:t>
            </a:r>
            <a:endParaRPr lang="pt-BR" sz="6600" dirty="0">
              <a:solidFill>
                <a:srgbClr val="283838"/>
              </a:solidFill>
              <a:latin typeface="Bebas Neue" panose="020B0606020202050201" pitchFamily="34" charset="0"/>
            </a:endParaRPr>
          </a:p>
        </p:txBody>
      </p:sp>
      <p:pic>
        <p:nvPicPr>
          <p:cNvPr id="10" name="Imagem 9" descr="Texto&#10;&#10;O conteúdo gerado por IA pode estar incorreto.">
            <a:extLst>
              <a:ext uri="{FF2B5EF4-FFF2-40B4-BE49-F238E27FC236}">
                <a16:creationId xmlns:a16="http://schemas.microsoft.com/office/drawing/2014/main" id="{ACBF07B6-FF04-A42C-1816-414C572BD1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014A6B40-3973-6CF1-B58C-A77BF0A354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489204" y="4815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7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53B4CCFD-076A-EAC8-820B-C21254849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m 19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900E4934-C50D-10DD-CF19-7E90D23B97B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DE0D3AEE-A0F8-4812-5141-8BEB664BFCC0}"/>
              </a:ext>
            </a:extLst>
          </p:cNvPr>
          <p:cNvSpPr txBox="1"/>
          <p:nvPr/>
        </p:nvSpPr>
        <p:spPr>
          <a:xfrm>
            <a:off x="0" y="1974883"/>
            <a:ext cx="897992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00BFD1"/>
                </a:solidFill>
                <a:latin typeface="Abrade Black" panose="00000900000000000000" pitchFamily="2" charset="0"/>
              </a:rPr>
              <a:t>GUARDA LAS EVIDENCIAS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57B04EA-884B-4DFE-63AD-1C0180AAE6D9}"/>
              </a:ext>
            </a:extLst>
          </p:cNvPr>
          <p:cNvSpPr txBox="1"/>
          <p:nvPr/>
        </p:nvSpPr>
        <p:spPr>
          <a:xfrm>
            <a:off x="4700801" y="3233787"/>
            <a:ext cx="6609477" cy="280487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400" err="1">
                <a:solidFill>
                  <a:schemeClr val="bg1"/>
                </a:solidFill>
                <a:latin typeface="Abrade"/>
              </a:rPr>
              <a:t>Almacena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las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pruebas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,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bloquea</a:t>
            </a:r>
            <a:r>
              <a:rPr lang="pt-BR" sz="2400">
                <a:solidFill>
                  <a:schemeClr val="bg1"/>
                </a:solidFill>
                <a:latin typeface="Abrade"/>
              </a:rPr>
              <a:t> al agresor y 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reporta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el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incidente a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la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plataforma donde se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produjo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. Busca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apoyo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de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profesionales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especializados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en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protección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de menores,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así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como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asesoría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legal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cuando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 sea </a:t>
            </a:r>
            <a:r>
              <a:rPr lang="pt-BR" sz="2400" err="1">
                <a:solidFill>
                  <a:schemeClr val="bg1"/>
                </a:solidFill>
                <a:latin typeface="Abrade"/>
              </a:rPr>
              <a:t>necesario</a:t>
            </a:r>
            <a:r>
              <a:rPr lang="pt-BR" sz="2400" dirty="0">
                <a:solidFill>
                  <a:schemeClr val="bg1"/>
                </a:solidFill>
                <a:latin typeface="Abrade"/>
              </a:rPr>
              <a:t>.</a:t>
            </a:r>
          </a:p>
        </p:txBody>
      </p:sp>
      <p:pic>
        <p:nvPicPr>
          <p:cNvPr id="15" name="Imagem 14" descr="Ícone&#10;&#10;O conteúdo gerado por IA pode estar incorreto.">
            <a:extLst>
              <a:ext uri="{FF2B5EF4-FFF2-40B4-BE49-F238E27FC236}">
                <a16:creationId xmlns:a16="http://schemas.microsoft.com/office/drawing/2014/main" id="{E4A8B440-8183-647D-B094-8D7EB4186C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929" y="602381"/>
            <a:ext cx="2508508" cy="2508508"/>
          </a:xfrm>
          <a:prstGeom prst="rect">
            <a:avLst/>
          </a:prstGeom>
        </p:spPr>
      </p:pic>
      <p:pic>
        <p:nvPicPr>
          <p:cNvPr id="17" name="Imagem 16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5F069AF0-1E64-FFF7-FEDF-A6DDE69EC1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9" r="63868"/>
          <a:stretch/>
        </p:blipFill>
        <p:spPr>
          <a:xfrm>
            <a:off x="390404" y="2560320"/>
            <a:ext cx="4516876" cy="5556584"/>
          </a:xfrm>
          <a:prstGeom prst="rect">
            <a:avLst/>
          </a:prstGeom>
        </p:spPr>
      </p:pic>
      <p:pic>
        <p:nvPicPr>
          <p:cNvPr id="18" name="Imagem 17" descr="Texto&#10;&#10;O conteúdo gerado por IA pode estar incorreto.">
            <a:extLst>
              <a:ext uri="{FF2B5EF4-FFF2-40B4-BE49-F238E27FC236}">
                <a16:creationId xmlns:a16="http://schemas.microsoft.com/office/drawing/2014/main" id="{31A006DE-87A5-CAA9-845C-B42790D2CFE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95" t="25037" r="15244" b="47527"/>
          <a:stretch/>
        </p:blipFill>
        <p:spPr>
          <a:xfrm>
            <a:off x="390404" y="603865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0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2155B70A-3918-2789-17F1-4CC94B321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1718903F-EF54-3588-3064-672CECE8E5A0}"/>
              </a:ext>
            </a:extLst>
          </p:cNvPr>
          <p:cNvSpPr txBox="1"/>
          <p:nvPr/>
        </p:nvSpPr>
        <p:spPr>
          <a:xfrm>
            <a:off x="682777" y="1682860"/>
            <a:ext cx="6094476" cy="252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s-ES" sz="9600" b="0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anose="020B0606020202050201" pitchFamily="34" charset="0"/>
              </a:rPr>
              <a:t>NAVEGA CON</a:t>
            </a:r>
          </a:p>
          <a:p>
            <a:pPr>
              <a:lnSpc>
                <a:spcPct val="80000"/>
              </a:lnSpc>
            </a:pPr>
            <a:r>
              <a:rPr lang="es-ES" sz="9600" b="0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" panose="020B0606020202050201" pitchFamily="34" charset="0"/>
              </a:rPr>
              <a:t>SEGURIDAD</a:t>
            </a:r>
            <a:endParaRPr lang="pt-BR" sz="96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B8D5D9A-8DFE-91FD-C447-6CD7D97647ED}"/>
              </a:ext>
            </a:extLst>
          </p:cNvPr>
          <p:cNvSpPr txBox="1"/>
          <p:nvPr/>
        </p:nvSpPr>
        <p:spPr>
          <a:xfrm>
            <a:off x="806246" y="4035746"/>
            <a:ext cx="53684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i="1" dirty="0" err="1"/>
              <a:t>Consejos</a:t>
            </a:r>
            <a:r>
              <a:rPr lang="pt-BR" sz="2400" b="1" i="1" dirty="0"/>
              <a:t> para </a:t>
            </a:r>
            <a:r>
              <a:rPr lang="pt-BR" sz="2400" b="1" i="1" dirty="0" err="1"/>
              <a:t>protegerse</a:t>
            </a:r>
            <a:r>
              <a:rPr lang="pt-BR" sz="2400" b="1" i="1" dirty="0"/>
              <a:t> de abusos y ataques </a:t>
            </a:r>
            <a:r>
              <a:rPr lang="pt-BR" sz="2400" b="1" i="1" dirty="0" err="1"/>
              <a:t>en</a:t>
            </a:r>
            <a:r>
              <a:rPr lang="pt-BR" sz="2400" b="1" i="1" dirty="0"/>
              <a:t> </a:t>
            </a:r>
            <a:r>
              <a:rPr lang="pt-BR" sz="2400" b="1" i="1" dirty="0" err="1"/>
              <a:t>el</a:t>
            </a:r>
            <a:r>
              <a:rPr lang="pt-BR" sz="2400" b="1" i="1" dirty="0"/>
              <a:t> entorno virtual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CADC0430-A2BB-1BA8-C96F-F309239235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  <p:pic>
        <p:nvPicPr>
          <p:cNvPr id="9" name="Imagem 8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EA0376A-EA04-DC23-2C3E-4431927DC37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2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50412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2F112-33BA-2357-0DE3-CD14494A8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33F1F981-7682-68D7-EB7D-23DB33BCE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FF88DB76-9751-3A19-525F-847F490BB5A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8B43352F-BDF2-9E67-1BCB-CF50B72AA26A}"/>
              </a:ext>
            </a:extLst>
          </p:cNvPr>
          <p:cNvSpPr txBox="1"/>
          <p:nvPr/>
        </p:nvSpPr>
        <p:spPr>
          <a:xfrm>
            <a:off x="121920" y="2018405"/>
            <a:ext cx="897992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00BFD1"/>
                </a:solidFill>
                <a:latin typeface="Abrade Black" panose="00000900000000000000" pitchFamily="2" charset="0"/>
              </a:rPr>
              <a:t>CUIDA TUS CONTRASEÑAS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5432970-3D04-E898-2697-BE4E62BBCF2B}"/>
              </a:ext>
            </a:extLst>
          </p:cNvPr>
          <p:cNvSpPr txBox="1"/>
          <p:nvPr/>
        </p:nvSpPr>
        <p:spPr>
          <a:xfrm>
            <a:off x="4754880" y="2997843"/>
            <a:ext cx="6738278" cy="2610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s-ES" sz="2800" dirty="0">
                <a:solidFill>
                  <a:schemeClr val="bg1"/>
                </a:solidFill>
                <a:latin typeface="Abrade" panose="00000400000000000000" pitchFamily="2" charset="0"/>
              </a:rPr>
              <a:t>Utiliza contraseñas diferentes para cada red social, cámbialas periódicamente y controla las cuentas para identificar posibles actividades sospechosas.</a:t>
            </a:r>
            <a:endParaRPr lang="pt-BR" sz="2800" dirty="0">
              <a:solidFill>
                <a:schemeClr val="bg1"/>
              </a:solidFill>
              <a:latin typeface="Abrade" panose="00000400000000000000" pitchFamily="2" charset="0"/>
            </a:endParaRPr>
          </a:p>
        </p:txBody>
      </p:sp>
      <p:pic>
        <p:nvPicPr>
          <p:cNvPr id="17" name="Imagem 16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0D51D86B-CD93-93AC-1310-549777ED63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9" r="63868"/>
          <a:stretch/>
        </p:blipFill>
        <p:spPr>
          <a:xfrm>
            <a:off x="390404" y="2560320"/>
            <a:ext cx="4516876" cy="5556584"/>
          </a:xfrm>
          <a:prstGeom prst="rect">
            <a:avLst/>
          </a:prstGeom>
        </p:spPr>
      </p:pic>
      <p:pic>
        <p:nvPicPr>
          <p:cNvPr id="3" name="Imagem 2" descr="Ícone&#10;&#10;O conteúdo gerado por IA pode estar incorreto.">
            <a:extLst>
              <a:ext uri="{FF2B5EF4-FFF2-40B4-BE49-F238E27FC236}">
                <a16:creationId xmlns:a16="http://schemas.microsoft.com/office/drawing/2014/main" id="{8F630F40-7578-D52F-72F2-DAB4EBA49E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328" y="917588"/>
            <a:ext cx="2655830" cy="2655830"/>
          </a:xfrm>
          <a:prstGeom prst="rect">
            <a:avLst/>
          </a:prstGeom>
        </p:spPr>
      </p:pic>
      <p:pic>
        <p:nvPicPr>
          <p:cNvPr id="4" name="Imagem 3" descr="Texto&#10;&#10;O conteúdo gerado por IA pode estar incorreto.">
            <a:extLst>
              <a:ext uri="{FF2B5EF4-FFF2-40B4-BE49-F238E27FC236}">
                <a16:creationId xmlns:a16="http://schemas.microsoft.com/office/drawing/2014/main" id="{669D41A0-45D4-EF2C-55A4-11D82C0FF11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95" t="25037" r="15244" b="47527"/>
          <a:stretch/>
        </p:blipFill>
        <p:spPr>
          <a:xfrm>
            <a:off x="390404" y="603865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0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88A7C-2CF4-3497-E079-F2E1EE54E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40670266-F2FB-44E5-6D66-25AD34D6E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F41E9EF1-0512-E008-5591-743B90FE02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82B47964-C2DC-6497-50C2-17FDF89399EA}"/>
              </a:ext>
            </a:extLst>
          </p:cNvPr>
          <p:cNvSpPr txBox="1"/>
          <p:nvPr/>
        </p:nvSpPr>
        <p:spPr>
          <a:xfrm>
            <a:off x="-243840" y="2032963"/>
            <a:ext cx="897992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00BFD1"/>
                </a:solidFill>
                <a:latin typeface="Abrade Black" panose="00000900000000000000" pitchFamily="2" charset="0"/>
              </a:rPr>
              <a:t>INCENTIVA EL DIÁLOGO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1044BFF-DE31-3B7E-0924-BF7A9CBDE016}"/>
              </a:ext>
            </a:extLst>
          </p:cNvPr>
          <p:cNvSpPr txBox="1"/>
          <p:nvPr/>
        </p:nvSpPr>
        <p:spPr>
          <a:xfrm>
            <a:off x="4663440" y="2873000"/>
            <a:ext cx="6829718" cy="3150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s-ES" sz="3400" dirty="0">
                <a:solidFill>
                  <a:schemeClr val="bg1"/>
                </a:solidFill>
                <a:latin typeface="Abrade" panose="00000400000000000000" pitchFamily="2" charset="0"/>
              </a:rPr>
              <a:t>Mantén un diálogo constante</a:t>
            </a:r>
          </a:p>
          <a:p>
            <a:pPr algn="r">
              <a:lnSpc>
                <a:spcPct val="150000"/>
              </a:lnSpc>
            </a:pPr>
            <a:r>
              <a:rPr lang="es-ES" sz="3400" dirty="0">
                <a:solidFill>
                  <a:schemeClr val="bg1"/>
                </a:solidFill>
                <a:latin typeface="Abrade" panose="00000400000000000000" pitchFamily="2" charset="0"/>
              </a:rPr>
              <a:t>para que los niños y adolescentes se sientan cómodos al contar situaciones de riesgo virtual.</a:t>
            </a:r>
            <a:endParaRPr lang="pt-BR" sz="3400" dirty="0">
              <a:solidFill>
                <a:schemeClr val="bg1"/>
              </a:solidFill>
              <a:latin typeface="Abrade" panose="00000400000000000000" pitchFamily="2" charset="0"/>
            </a:endParaRPr>
          </a:p>
        </p:txBody>
      </p:sp>
      <p:pic>
        <p:nvPicPr>
          <p:cNvPr id="17" name="Imagem 16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C7C6DEA2-FFCE-6818-F599-BE785758D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9" r="63868"/>
          <a:stretch/>
        </p:blipFill>
        <p:spPr>
          <a:xfrm>
            <a:off x="390404" y="2560320"/>
            <a:ext cx="4516876" cy="5556584"/>
          </a:xfrm>
          <a:prstGeom prst="rect">
            <a:avLst/>
          </a:prstGeom>
        </p:spPr>
      </p:pic>
      <p:pic>
        <p:nvPicPr>
          <p:cNvPr id="4" name="Imagem 3" descr="Ícone&#10;&#10;O conteúdo gerado por IA pode estar incorreto.">
            <a:extLst>
              <a:ext uri="{FF2B5EF4-FFF2-40B4-BE49-F238E27FC236}">
                <a16:creationId xmlns:a16="http://schemas.microsoft.com/office/drawing/2014/main" id="{C4D648C3-AE34-4F5D-9FE2-A702CD765F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689" y="496383"/>
            <a:ext cx="2235426" cy="2235426"/>
          </a:xfrm>
          <a:prstGeom prst="rect">
            <a:avLst/>
          </a:prstGeom>
        </p:spPr>
      </p:pic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0B3872EC-2EA2-8D3A-23D5-1D9313241EB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95" t="25037" r="15244" b="47527"/>
          <a:stretch/>
        </p:blipFill>
        <p:spPr>
          <a:xfrm>
            <a:off x="390404" y="603865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46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9DFCF-B779-B367-6442-4DAFB2F9B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400141F4-BBA6-441C-DE14-C5CDA7C83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21471BAC-4380-10E6-DFAE-5B3706E1C28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334E78BC-2B29-FF64-6CE8-02CF1A123FD2}"/>
              </a:ext>
            </a:extLst>
          </p:cNvPr>
          <p:cNvSpPr txBox="1"/>
          <p:nvPr/>
        </p:nvSpPr>
        <p:spPr>
          <a:xfrm>
            <a:off x="628138" y="1947219"/>
            <a:ext cx="897992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b="1" dirty="0">
                <a:solidFill>
                  <a:srgbClr val="00BFD1"/>
                </a:solidFill>
                <a:latin typeface="Abrade Black" panose="00000900000000000000" pitchFamily="2" charset="0"/>
              </a:rPr>
              <a:t>ESTABLECE REGLAS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5222B0B-E6CF-B489-6211-4587B49F3E7B}"/>
              </a:ext>
            </a:extLst>
          </p:cNvPr>
          <p:cNvSpPr txBox="1"/>
          <p:nvPr/>
        </p:nvSpPr>
        <p:spPr>
          <a:xfrm>
            <a:off x="4593575" y="3000049"/>
            <a:ext cx="6891661" cy="324127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es-ES" sz="3200" dirty="0">
                <a:solidFill>
                  <a:schemeClr val="bg1"/>
                </a:solidFill>
                <a:latin typeface="Abrade"/>
              </a:rPr>
              <a:t>Para los niños más pequeños, es esencial definir normas claras de uso de Internet, fijar límites de tiempo y orientar sus actividades en el entorno </a:t>
            </a:r>
            <a:r>
              <a:rPr lang="es-ES" sz="3200">
                <a:solidFill>
                  <a:schemeClr val="bg1"/>
                </a:solidFill>
                <a:latin typeface="Abrade"/>
              </a:rPr>
              <a:t>virtual.</a:t>
            </a:r>
            <a:endParaRPr lang="pt-BR" sz="3200">
              <a:solidFill>
                <a:schemeClr val="bg1"/>
              </a:solidFill>
              <a:latin typeface="Abrade"/>
            </a:endParaRPr>
          </a:p>
        </p:txBody>
      </p:sp>
      <p:pic>
        <p:nvPicPr>
          <p:cNvPr id="17" name="Imagem 16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DF24E3C5-21F3-AC46-831C-0F78DA81EE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9" r="63868"/>
          <a:stretch/>
        </p:blipFill>
        <p:spPr>
          <a:xfrm>
            <a:off x="390404" y="2560320"/>
            <a:ext cx="4516876" cy="5556584"/>
          </a:xfrm>
          <a:prstGeom prst="rect">
            <a:avLst/>
          </a:prstGeom>
        </p:spPr>
      </p:pic>
      <p:pic>
        <p:nvPicPr>
          <p:cNvPr id="4" name="Imagem 3" descr="Ícone&#10;&#10;O conteúdo gerado por IA pode estar incorreto.">
            <a:extLst>
              <a:ext uri="{FF2B5EF4-FFF2-40B4-BE49-F238E27FC236}">
                <a16:creationId xmlns:a16="http://schemas.microsoft.com/office/drawing/2014/main" id="{6A0D398E-0C66-6F48-B122-F948A62E6D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589" y="548640"/>
            <a:ext cx="2601647" cy="2601647"/>
          </a:xfrm>
          <a:prstGeom prst="rect">
            <a:avLst/>
          </a:prstGeom>
        </p:spPr>
      </p:pic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D0933612-ADD6-04A6-7A78-3BB32F45E1C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95" t="25037" r="15244" b="47527"/>
          <a:stretch/>
        </p:blipFill>
        <p:spPr>
          <a:xfrm>
            <a:off x="390404" y="603865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7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FBD9E-5940-8032-31B8-F1A757E79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Interface gráfica do usuário, Texto, Aplicativo, chat ou mensagem de texto&#10;&#10;O conteúdo gerado por IA pode estar incorreto.">
            <a:extLst>
              <a:ext uri="{FF2B5EF4-FFF2-40B4-BE49-F238E27FC236}">
                <a16:creationId xmlns:a16="http://schemas.microsoft.com/office/drawing/2014/main" id="{DE572CA6-55F4-3E6B-71B1-EDF08FE5FE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m 5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B4DD6E3F-9078-D1BA-8BBF-7254F844E2C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93AF0952-D154-CF5A-F887-847A76FC9E1F}"/>
              </a:ext>
            </a:extLst>
          </p:cNvPr>
          <p:cNvSpPr txBox="1"/>
          <p:nvPr/>
        </p:nvSpPr>
        <p:spPr>
          <a:xfrm>
            <a:off x="687131" y="2038286"/>
            <a:ext cx="897992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b="1" dirty="0">
                <a:solidFill>
                  <a:srgbClr val="00BFD1"/>
                </a:solidFill>
                <a:latin typeface="Abrade Black" panose="00000900000000000000" pitchFamily="2" charset="0"/>
              </a:rPr>
              <a:t>EDUCA SOBRE EL RESPETO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7B41086-789E-E00A-BA24-6C453C5A8711}"/>
              </a:ext>
            </a:extLst>
          </p:cNvPr>
          <p:cNvSpPr txBox="1"/>
          <p:nvPr/>
        </p:nvSpPr>
        <p:spPr>
          <a:xfrm>
            <a:off x="4663440" y="2873000"/>
            <a:ext cx="6829718" cy="3150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s-ES" sz="3400" dirty="0">
                <a:solidFill>
                  <a:schemeClr val="bg1"/>
                </a:solidFill>
                <a:latin typeface="Abrade" panose="00000400000000000000" pitchFamily="2" charset="0"/>
              </a:rPr>
              <a:t>Explica las consecuencias de la</a:t>
            </a:r>
          </a:p>
          <a:p>
            <a:pPr algn="r">
              <a:lnSpc>
                <a:spcPct val="150000"/>
              </a:lnSpc>
            </a:pPr>
            <a:r>
              <a:rPr lang="es-ES" sz="3400" dirty="0">
                <a:solidFill>
                  <a:schemeClr val="bg1"/>
                </a:solidFill>
                <a:latin typeface="Abrade" panose="00000400000000000000" pitchFamily="2" charset="0"/>
              </a:rPr>
              <a:t>violencia digital y la importancia de tratar a los demás con empatía en todas las interacciones.</a:t>
            </a:r>
            <a:endParaRPr lang="pt-BR" sz="3400" dirty="0">
              <a:solidFill>
                <a:schemeClr val="bg1"/>
              </a:solidFill>
              <a:latin typeface="Abrade" panose="00000400000000000000" pitchFamily="2" charset="0"/>
            </a:endParaRPr>
          </a:p>
        </p:txBody>
      </p:sp>
      <p:pic>
        <p:nvPicPr>
          <p:cNvPr id="17" name="Imagem 16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1DC99089-EF7E-847F-42BC-FFBD850997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79" r="63868"/>
          <a:stretch/>
        </p:blipFill>
        <p:spPr>
          <a:xfrm>
            <a:off x="390404" y="2560320"/>
            <a:ext cx="4516876" cy="5556584"/>
          </a:xfrm>
          <a:prstGeom prst="rect">
            <a:avLst/>
          </a:prstGeom>
        </p:spPr>
      </p:pic>
      <p:pic>
        <p:nvPicPr>
          <p:cNvPr id="3" name="Imagem 2" descr="Ícone&#10;&#10;O conteúdo gerado por IA pode estar incorreto.">
            <a:extLst>
              <a:ext uri="{FF2B5EF4-FFF2-40B4-BE49-F238E27FC236}">
                <a16:creationId xmlns:a16="http://schemas.microsoft.com/office/drawing/2014/main" id="{2CF96370-AE88-625F-0317-CFC17AAD1E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313" y="543287"/>
            <a:ext cx="2506556" cy="2329713"/>
          </a:xfrm>
          <a:prstGeom prst="rect">
            <a:avLst/>
          </a:prstGeom>
        </p:spPr>
      </p:pic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62B4D8F4-45DC-74F7-BC9E-83E2A8543EC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95" t="25037" r="15244" b="47527"/>
          <a:stretch/>
        </p:blipFill>
        <p:spPr>
          <a:xfrm>
            <a:off x="390404" y="6038657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6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C44A2-C2F0-C0C0-172A-8D318329F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B744028-1D89-34E8-FA13-120A2AC053C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-3" y="-3"/>
            <a:ext cx="12192000" cy="6858001"/>
          </a:xfrm>
          <a:prstGeom prst="rect">
            <a:avLst/>
          </a:prstGeom>
        </p:spPr>
      </p:pic>
      <p:pic>
        <p:nvPicPr>
          <p:cNvPr id="4" name="Imagem 3" descr="Tela de jogo de vídeo game com imagem de mulher olhando para o lado&#10;&#10;O conteúdo gerado por IA pode estar incorreto.">
            <a:extLst>
              <a:ext uri="{FF2B5EF4-FFF2-40B4-BE49-F238E27FC236}">
                <a16:creationId xmlns:a16="http://schemas.microsoft.com/office/drawing/2014/main" id="{A6AA511D-54E5-FC7F-BF68-AC260A2AC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7" name="Imagem 6" descr="Tela de computador com fundo preto&#10;&#10;O conteúdo gerado por IA pode estar incorreto.">
            <a:extLst>
              <a:ext uri="{FF2B5EF4-FFF2-40B4-BE49-F238E27FC236}">
                <a16:creationId xmlns:a16="http://schemas.microsoft.com/office/drawing/2014/main" id="{186139BE-3FD2-EF46-0804-40D65541F2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-6"/>
            <a:ext cx="12192000" cy="6858000"/>
          </a:xfrm>
          <a:prstGeom prst="rect">
            <a:avLst/>
          </a:prstGeom>
        </p:spPr>
      </p:pic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34668D4-2704-4FD1-ED26-B8A1142055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802" t="23512" r="13585" b="48186"/>
          <a:stretch/>
        </p:blipFill>
        <p:spPr>
          <a:xfrm>
            <a:off x="1242796" y="2014070"/>
            <a:ext cx="4375683" cy="2273450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CD980D6-AA4E-AC6E-3494-D043577E5F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661" t="22653" r="38888" b="71326"/>
          <a:stretch/>
        </p:blipFill>
        <p:spPr>
          <a:xfrm>
            <a:off x="1475884" y="4167458"/>
            <a:ext cx="2298645" cy="412955"/>
          </a:xfrm>
          <a:prstGeom prst="rect">
            <a:avLst/>
          </a:prstGeom>
        </p:spPr>
      </p:pic>
      <p:pic>
        <p:nvPicPr>
          <p:cNvPr id="5" name="Imagem 4" descr="Logotipo, Ícone&#10;&#10;O conteúdo gerado por IA pode estar incorreto.">
            <a:extLst>
              <a:ext uri="{FF2B5EF4-FFF2-40B4-BE49-F238E27FC236}">
                <a16:creationId xmlns:a16="http://schemas.microsoft.com/office/drawing/2014/main" id="{A3114F8F-C365-A122-4DF0-5AF580B7F9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0898" y="5936226"/>
            <a:ext cx="538316" cy="53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691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0D554-2072-C664-66B0-0C47745A0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F59415C4-1835-4A90-F265-D17AB6C85751}"/>
              </a:ext>
            </a:extLst>
          </p:cNvPr>
          <p:cNvSpPr/>
          <p:nvPr/>
        </p:nvSpPr>
        <p:spPr>
          <a:xfrm>
            <a:off x="0" y="0"/>
            <a:ext cx="12253732" cy="6858000"/>
          </a:xfrm>
          <a:prstGeom prst="rect">
            <a:avLst/>
          </a:prstGeom>
          <a:solidFill>
            <a:srgbClr val="FEF9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 descr="Desenho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2702A757-BAE7-C6FF-DDA3-5E88F524B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1" t="5937" r="13493" b="13564"/>
          <a:stretch/>
        </p:blipFill>
        <p:spPr>
          <a:xfrm>
            <a:off x="1" y="0"/>
            <a:ext cx="6096000" cy="6858000"/>
          </a:xfrm>
          <a:prstGeom prst="rect">
            <a:avLst/>
          </a:prstGeom>
        </p:spPr>
      </p:pic>
      <p:pic>
        <p:nvPicPr>
          <p:cNvPr id="14" name="Imagem 1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81B3595A-415F-8BCD-7E86-242D53D0A74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5149D7C8-B21B-7E49-A95A-E9ACC798C1D7}"/>
              </a:ext>
            </a:extLst>
          </p:cNvPr>
          <p:cNvSpPr txBox="1"/>
          <p:nvPr/>
        </p:nvSpPr>
        <p:spPr>
          <a:xfrm>
            <a:off x="5378245" y="591530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1800" b="1" i="1" dirty="0"/>
              <a:t>(link.cpb.com.br/c56c02). </a:t>
            </a:r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4AB24DA-4276-C9B3-12D8-0834B5664939}"/>
              </a:ext>
            </a:extLst>
          </p:cNvPr>
          <p:cNvSpPr txBox="1"/>
          <p:nvPr/>
        </p:nvSpPr>
        <p:spPr>
          <a:xfrm>
            <a:off x="3829570" y="1645435"/>
            <a:ext cx="8775855" cy="17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" sz="8000" dirty="0">
                <a:solidFill>
                  <a:srgbClr val="C00000"/>
                </a:solidFill>
                <a:latin typeface="Bebas Neue" panose="020B0606020202050201" pitchFamily="34" charset="0"/>
              </a:rPr>
              <a:t>En 2023, el 52</a:t>
            </a:r>
            <a:r>
              <a:rPr lang="es-ES" sz="8000" b="1" dirty="0">
                <a:solidFill>
                  <a:srgbClr val="C00000"/>
                </a:solidFill>
                <a:latin typeface="Bebas Neue" panose="020B0606020202050201" pitchFamily="34" charset="0"/>
              </a:rPr>
              <a:t>% </a:t>
            </a:r>
          </a:p>
          <a:p>
            <a:pPr algn="ctr">
              <a:lnSpc>
                <a:spcPct val="80000"/>
              </a:lnSpc>
            </a:pPr>
            <a:r>
              <a:rPr lang="es-ES" sz="5400" dirty="0">
                <a:latin typeface="Bebas Neue" panose="020B0606020202050201" pitchFamily="34" charset="0"/>
              </a:rPr>
              <a:t>de los latinoamericanos</a:t>
            </a:r>
            <a:endParaRPr lang="pt-BR" sz="54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F5CFB75-5901-F729-AFEE-FFDFB18E8647}"/>
              </a:ext>
            </a:extLst>
          </p:cNvPr>
          <p:cNvSpPr txBox="1"/>
          <p:nvPr/>
        </p:nvSpPr>
        <p:spPr>
          <a:xfrm>
            <a:off x="5326813" y="3271684"/>
            <a:ext cx="5781367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4000" dirty="0">
                <a:latin typeface="Abadi"/>
              </a:rPr>
              <a:t>sufrió algún tipo de acoso digital </a:t>
            </a:r>
            <a:endParaRPr lang="pt-BR" sz="4000" dirty="0">
              <a:latin typeface="Abadi" panose="020B0604020104020204" pitchFamily="34" charset="0"/>
            </a:endParaRPr>
          </a:p>
        </p:txBody>
      </p:sp>
      <p:pic>
        <p:nvPicPr>
          <p:cNvPr id="12" name="Imagem 11" descr="Texto&#10;&#10;O conteúdo gerado por IA pode estar incorreto.">
            <a:extLst>
              <a:ext uri="{FF2B5EF4-FFF2-40B4-BE49-F238E27FC236}">
                <a16:creationId xmlns:a16="http://schemas.microsoft.com/office/drawing/2014/main" id="{904C1A77-F843-757A-2A66-23CC9E74BF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89737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70083-FF27-A11B-ECF3-F2E8A4AE8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ECB181FB-4D14-4D18-C91C-5148D9557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m 1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EAB97C67-741F-0B85-5114-C8DFE752600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BD8FC07D-3D99-370A-C91D-DCB93811872E}"/>
              </a:ext>
            </a:extLst>
          </p:cNvPr>
          <p:cNvSpPr txBox="1"/>
          <p:nvPr/>
        </p:nvSpPr>
        <p:spPr>
          <a:xfrm>
            <a:off x="3411860" y="1645734"/>
            <a:ext cx="1101108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s-ES" sz="8000" dirty="0">
                <a:solidFill>
                  <a:schemeClr val="bg1"/>
                </a:solidFill>
                <a:latin typeface="Bebas Neue" panose="020B0606020202050201" pitchFamily="34" charset="0"/>
              </a:rPr>
              <a:t>las principales </a:t>
            </a:r>
          </a:p>
          <a:p>
            <a:pPr algn="ctr">
              <a:lnSpc>
                <a:spcPct val="80000"/>
              </a:lnSpc>
            </a:pPr>
            <a:r>
              <a:rPr lang="es-ES" sz="8000" dirty="0">
                <a:solidFill>
                  <a:schemeClr val="bg1"/>
                </a:solidFill>
                <a:latin typeface="Bebas Neue" panose="020B0606020202050201" pitchFamily="34" charset="0"/>
              </a:rPr>
              <a:t>amenazas 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3B1A0E7-16BB-4EAC-166F-34372117E9C4}"/>
              </a:ext>
            </a:extLst>
          </p:cNvPr>
          <p:cNvSpPr txBox="1"/>
          <p:nvPr/>
        </p:nvSpPr>
        <p:spPr>
          <a:xfrm>
            <a:off x="5482563" y="60391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1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(link.cpb.com.br/c56c02). </a:t>
            </a:r>
            <a:endParaRPr lang="pt-B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78FF5F4-B955-8950-9485-0CFC33E3CA5B}"/>
              </a:ext>
            </a:extLst>
          </p:cNvPr>
          <p:cNvSpPr txBox="1"/>
          <p:nvPr/>
        </p:nvSpPr>
        <p:spPr>
          <a:xfrm>
            <a:off x="5797196" y="3334607"/>
            <a:ext cx="57813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7200" dirty="0">
                <a:solidFill>
                  <a:srgbClr val="FFFF00"/>
                </a:solidFill>
                <a:latin typeface="Abadi" panose="020B0604020104020204" pitchFamily="34" charset="0"/>
              </a:rPr>
              <a:t> cibernéticas</a:t>
            </a:r>
            <a:endParaRPr lang="pt-BR" sz="7200" dirty="0">
              <a:solidFill>
                <a:srgbClr val="FFFF00"/>
              </a:solidFill>
              <a:latin typeface="Abadi" panose="020B0604020104020204" pitchFamily="34" charset="0"/>
            </a:endParaRPr>
          </a:p>
        </p:txBody>
      </p:sp>
      <p:pic>
        <p:nvPicPr>
          <p:cNvPr id="12" name="Imagem 11" descr="Texto&#10;&#10;O conteúdo gerado por IA pode estar incorreto.">
            <a:extLst>
              <a:ext uri="{FF2B5EF4-FFF2-40B4-BE49-F238E27FC236}">
                <a16:creationId xmlns:a16="http://schemas.microsoft.com/office/drawing/2014/main" id="{49F00CB9-8E97-A4F0-6C29-D245BEC8C2E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95" t="25037" r="15244" b="47527"/>
          <a:stretch/>
        </p:blipFill>
        <p:spPr>
          <a:xfrm>
            <a:off x="11127170" y="27079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34031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EA240-77D2-8D2B-00DF-900B61670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9612D9BF-6785-3141-8749-B282679AEF5E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D7AE25D1-5E13-E634-7E48-8128F231F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FBE53D47-AD5F-5C8A-038D-B1BADE8389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32152" y="3550596"/>
            <a:ext cx="5045762" cy="422452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b="1" i="0" u="none" strike="noStrike" baseline="0">
                <a:latin typeface="Abadi" panose="020B0604020104020204" pitchFamily="34" charset="0"/>
              </a:rPr>
              <a:t>en </a:t>
            </a:r>
            <a:r>
              <a:rPr lang="es-ES" b="1" i="0" u="none" strike="noStrike" baseline="0" dirty="0">
                <a:latin typeface="Abadi" panose="020B0604020104020204" pitchFamily="34" charset="0"/>
              </a:rPr>
              <a:t>línea, como dirección, número de teléfono y datos financieros, que expone la privacidad</a:t>
            </a:r>
            <a:endParaRPr lang="pt-BR"/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b="1" i="0" u="none" strike="noStrike" baseline="0" dirty="0">
                <a:latin typeface="Abadi" panose="020B0604020104020204" pitchFamily="34" charset="0"/>
              </a:rPr>
              <a:t>de una persona.</a:t>
            </a:r>
            <a:endParaRPr lang="pt-BR" sz="3200" dirty="0">
              <a:latin typeface="Abadi" panose="020B0604020104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25D81C9-DA76-AAF3-8D1B-3B0CAFA95D18}"/>
              </a:ext>
            </a:extLst>
          </p:cNvPr>
          <p:cNvSpPr txBox="1"/>
          <p:nvPr/>
        </p:nvSpPr>
        <p:spPr>
          <a:xfrm>
            <a:off x="6332152" y="2259031"/>
            <a:ext cx="569144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i="0" u="none" strike="noStrike" baseline="0" dirty="0">
                <a:solidFill>
                  <a:srgbClr val="0076C0"/>
                </a:solidFill>
                <a:latin typeface="Bebas Neue" panose="020B0606020202050201" pitchFamily="34" charset="0"/>
              </a:rPr>
              <a:t>Divulgación no </a:t>
            </a:r>
          </a:p>
          <a:p>
            <a:r>
              <a:rPr lang="es-ES" sz="4400" i="0" u="none" strike="noStrike" baseline="0" dirty="0">
                <a:solidFill>
                  <a:srgbClr val="0076C0"/>
                </a:solidFill>
                <a:latin typeface="Bebas Neue" panose="020B0606020202050201" pitchFamily="34" charset="0"/>
              </a:rPr>
              <a:t>autorizada de información</a:t>
            </a:r>
            <a:endParaRPr lang="pt-BR" sz="3600" dirty="0">
              <a:solidFill>
                <a:srgbClr val="0076C0"/>
              </a:solidFill>
              <a:latin typeface="Bebas Neue" panose="020B0606020202050201" pitchFamily="34" charset="0"/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8E3072FE-743C-2E23-188E-1472C37EE1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13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930C5-7F19-EFAE-49EC-E5E150461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C7D13F7-D643-85CD-44F1-24E0BF91D9EB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C3B45657-5C45-0163-1508-298FC1155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046D0CEE-8308-8554-2A07-F2B12C5B26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7719" y="3815217"/>
            <a:ext cx="5532120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b="1" i="0" u="none" strike="noStrike" baseline="0" dirty="0">
                <a:latin typeface="Abadi" panose="020B0604020104020204" pitchFamily="34" charset="0"/>
              </a:rPr>
              <a:t>latinoamericanos ya ha sufrido la exposición de documentos y datos personales en Internet.</a:t>
            </a:r>
          </a:p>
          <a:p>
            <a:pPr algn="l">
              <a:lnSpc>
                <a:spcPct val="130000"/>
              </a:lnSpc>
            </a:pPr>
            <a:r>
              <a:rPr lang="es-ES" sz="2000" b="1" i="0" u="none" strike="noStrike" baseline="0" dirty="0">
                <a:latin typeface="Abadi" panose="020B0604020104020204" pitchFamily="34" charset="0"/>
              </a:rPr>
              <a:t>(link.cpb.com.br/a3e623).</a:t>
            </a:r>
            <a:endParaRPr lang="pt-BR" sz="2800" dirty="0">
              <a:latin typeface="Abadi" panose="020B0604020104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75BCA97-C83D-33C4-12D7-F3527765E1CD}"/>
              </a:ext>
            </a:extLst>
          </p:cNvPr>
          <p:cNvSpPr txBox="1"/>
          <p:nvPr/>
        </p:nvSpPr>
        <p:spPr>
          <a:xfrm>
            <a:off x="6577719" y="2127455"/>
            <a:ext cx="609447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000" i="0" u="none" strike="noStrike" baseline="0" dirty="0">
                <a:solidFill>
                  <a:srgbClr val="0076C0"/>
                </a:solidFill>
                <a:latin typeface="Bebas Neue" panose="020B0606020202050201" pitchFamily="34" charset="0"/>
              </a:rPr>
              <a:t>Se estima que </a:t>
            </a:r>
          </a:p>
          <a:p>
            <a:r>
              <a:rPr lang="es-ES" sz="6000" i="0" u="none" strike="noStrike" baseline="0" dirty="0">
                <a:solidFill>
                  <a:srgbClr val="0076C0"/>
                </a:solidFill>
                <a:latin typeface="Bebas Neue" panose="020B0606020202050201" pitchFamily="34" charset="0"/>
              </a:rPr>
              <a:t>uno de cada diez</a:t>
            </a:r>
            <a:endParaRPr lang="pt-BR" sz="4800" dirty="0">
              <a:solidFill>
                <a:srgbClr val="0076C0"/>
              </a:solidFill>
              <a:latin typeface="Bebas Neue" panose="020B0606020202050201" pitchFamily="34" charset="0"/>
            </a:endParaRPr>
          </a:p>
        </p:txBody>
      </p:sp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D25DBFB7-7796-80A5-2D48-FC63A3E6F8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05106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85043-64D3-66B2-228B-0D2DDE595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35BCB53-DCEA-A9D1-D06A-862E575FE1C4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6B282E42-EC02-AA34-61AF-80E2C2323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14B08103-5EB9-F711-96E3-155EFA3618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5852" y="2935224"/>
            <a:ext cx="5532120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200" b="1" i="0" u="none" strike="noStrike" baseline="0" dirty="0">
                <a:latin typeface="Abadi" panose="020B0604020104020204" pitchFamily="34" charset="0"/>
              </a:rPr>
              <a:t>a los riesgos de compartir información privada y protege los datos sensibles en el entorno virtual.</a:t>
            </a:r>
            <a:endParaRPr lang="pt-BR" sz="4000" dirty="0">
              <a:latin typeface="Abadi" panose="020B0604020104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59A5ACF-EFD7-23EC-F1FD-0FCE6A0129EF}"/>
              </a:ext>
            </a:extLst>
          </p:cNvPr>
          <p:cNvSpPr txBox="1"/>
          <p:nvPr/>
        </p:nvSpPr>
        <p:spPr>
          <a:xfrm>
            <a:off x="6323076" y="2154859"/>
            <a:ext cx="609447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000" i="0" u="none" strike="noStrike" baseline="0" dirty="0">
                <a:solidFill>
                  <a:srgbClr val="0076C0"/>
                </a:solidFill>
                <a:latin typeface="Bebas Neue" panose="020B0606020202050201" pitchFamily="34" charset="0"/>
              </a:rPr>
              <a:t>Mantente atento</a:t>
            </a:r>
            <a:endParaRPr lang="pt-BR" sz="4800" dirty="0">
              <a:solidFill>
                <a:srgbClr val="0076C0"/>
              </a:solidFill>
              <a:latin typeface="Bebas Neue" panose="020B0606020202050201" pitchFamily="34" charset="0"/>
            </a:endParaRPr>
          </a:p>
        </p:txBody>
      </p:sp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85B0630F-F0F5-2DD4-D0DC-9C97FEED1C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8331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26C42ECD-4B56-A710-1438-C570D39712CA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2ECEBD44-F6A7-83B7-28E5-2EA5852F0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EE92C1D1-674E-77B0-11C2-9FF97B5C85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2616" y="3447288"/>
            <a:ext cx="5105400" cy="3054096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3200" dirty="0">
                <a:latin typeface="Abadi" panose="020B0604020104020204" pitchFamily="34" charset="0"/>
              </a:rPr>
              <a:t>r</a:t>
            </a:r>
            <a:r>
              <a:rPr lang="es-ES" sz="3200" b="0" i="0" u="none" strike="noStrike" baseline="0" dirty="0">
                <a:latin typeface="Abadi" panose="020B0604020104020204" pitchFamily="34" charset="0"/>
              </a:rPr>
              <a:t>ealizados a través de redes sociales y otras plataformas</a:t>
            </a: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s-ES" sz="3200" b="0" i="0" u="none" strike="noStrike" baseline="0" dirty="0">
                <a:latin typeface="Abadi" panose="020B0604020104020204" pitchFamily="34" charset="0"/>
              </a:rPr>
              <a:t>digitales. 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28206FA-17A0-89CA-D4C0-E47CA22BA796}"/>
              </a:ext>
            </a:extLst>
          </p:cNvPr>
          <p:cNvSpPr txBox="1"/>
          <p:nvPr/>
        </p:nvSpPr>
        <p:spPr>
          <a:xfrm>
            <a:off x="6375654" y="2174474"/>
            <a:ext cx="609447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b="0" i="0" u="none" strike="noStrike" baseline="0" dirty="0">
                <a:solidFill>
                  <a:srgbClr val="EB336A"/>
                </a:solidFill>
                <a:latin typeface="Bebas Neue" panose="020B0606020202050201" pitchFamily="34" charset="0"/>
              </a:rPr>
              <a:t>Abuso, Discriminación </a:t>
            </a:r>
          </a:p>
          <a:p>
            <a:r>
              <a:rPr lang="es-ES" sz="4400" b="0" i="0" u="none" strike="noStrike" baseline="0" dirty="0">
                <a:solidFill>
                  <a:srgbClr val="EB336A"/>
                </a:solidFill>
                <a:latin typeface="Bebas Neue" panose="020B0606020202050201" pitchFamily="34" charset="0"/>
              </a:rPr>
              <a:t>e intimidación </a:t>
            </a:r>
            <a:endParaRPr lang="pt-BR" sz="4400" dirty="0">
              <a:solidFill>
                <a:srgbClr val="EB336A"/>
              </a:solidFill>
              <a:latin typeface="Bebas Neue" panose="020B0606020202050201" pitchFamily="34" charset="0"/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DB2FCCB2-8211-EFF5-A4BF-EF69F67AFA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99B011F6-6963-7336-3AD4-F21D56C12BFB}"/>
              </a:ext>
            </a:extLst>
          </p:cNvPr>
          <p:cNvSpPr/>
          <p:nvPr/>
        </p:nvSpPr>
        <p:spPr>
          <a:xfrm>
            <a:off x="6096000" y="721360"/>
            <a:ext cx="5181600" cy="995680"/>
          </a:xfrm>
          <a:prstGeom prst="roundRect">
            <a:avLst/>
          </a:prstGeom>
          <a:solidFill>
            <a:srgbClr val="EB336A"/>
          </a:solidFill>
          <a:ln>
            <a:solidFill>
              <a:srgbClr val="EB33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/>
          </a:p>
        </p:txBody>
      </p:sp>
      <p:sp>
        <p:nvSpPr>
          <p:cNvPr id="5" name="CaixaDeTexto 1">
            <a:extLst>
              <a:ext uri="{FF2B5EF4-FFF2-40B4-BE49-F238E27FC236}">
                <a16:creationId xmlns:a16="http://schemas.microsoft.com/office/drawing/2014/main" id="{53AB15CF-4F35-62C8-B147-1D9F6989B3E6}"/>
              </a:ext>
            </a:extLst>
          </p:cNvPr>
          <p:cNvSpPr txBox="1"/>
          <p:nvPr/>
        </p:nvSpPr>
        <p:spPr>
          <a:xfrm>
            <a:off x="4826000" y="721360"/>
            <a:ext cx="7721600" cy="132343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8000" dirty="0">
                <a:solidFill>
                  <a:schemeClr val="bg1"/>
                </a:solidFill>
                <a:latin typeface="Bebas Neue"/>
              </a:rPr>
              <a:t>CYBERBULLYING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174966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64566-52A1-4367-FAE5-D89909A33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A4DA709E-1EE6-458E-3866-86B31F0DB2BD}"/>
              </a:ext>
            </a:extLst>
          </p:cNvPr>
          <p:cNvSpPr/>
          <p:nvPr/>
        </p:nvSpPr>
        <p:spPr>
          <a:xfrm>
            <a:off x="0" y="301752"/>
            <a:ext cx="11855196" cy="622706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7CE0E47-23E7-8556-64DE-300CE43893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2616" y="2058724"/>
            <a:ext cx="4620768" cy="4224528"/>
          </a:xfrm>
        </p:spPr>
        <p:txBody>
          <a:bodyPr>
            <a:normAutofit/>
          </a:bodyPr>
          <a:lstStyle/>
          <a:p>
            <a:pPr algn="l">
              <a:lnSpc>
                <a:spcPct val="130000"/>
              </a:lnSpc>
            </a:pPr>
            <a:r>
              <a:rPr lang="es-ES" sz="3200" b="0" u="none" strike="noStrike" baseline="0" dirty="0">
                <a:latin typeface="Abadi" panose="020B0604020104020204" pitchFamily="34" charset="0"/>
              </a:rPr>
              <a:t>Entre enero de 2023 y mayo de 2024,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F925345-5632-289F-E6EF-AE81339FEAAB}"/>
              </a:ext>
            </a:extLst>
          </p:cNvPr>
          <p:cNvSpPr txBox="1"/>
          <p:nvPr/>
        </p:nvSpPr>
        <p:spPr>
          <a:xfrm>
            <a:off x="6467856" y="3429000"/>
            <a:ext cx="6094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0" u="none" strike="noStrike" baseline="0" dirty="0">
                <a:solidFill>
                  <a:srgbClr val="EB336A"/>
                </a:solidFill>
                <a:latin typeface="Bebas Neue" panose="020B0606020202050201" pitchFamily="34" charset="0"/>
              </a:rPr>
              <a:t>más de 9,5 millones de personas </a:t>
            </a:r>
            <a:endParaRPr lang="pt-BR" sz="3600" dirty="0">
              <a:solidFill>
                <a:srgbClr val="EB336A"/>
              </a:solidFill>
              <a:latin typeface="Bebas Neue" panose="020B0606020202050201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2F7C3EC-60F4-E1AF-BD8C-4C56D5DA4E60}"/>
              </a:ext>
            </a:extLst>
          </p:cNvPr>
          <p:cNvSpPr txBox="1"/>
          <p:nvPr/>
        </p:nvSpPr>
        <p:spPr>
          <a:xfrm>
            <a:off x="6467856" y="3930119"/>
            <a:ext cx="5471160" cy="1959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s-ES" sz="3200" b="0" u="none" strike="noStrike" baseline="0" dirty="0">
                <a:latin typeface="Abadi" panose="020B0604020104020204" pitchFamily="34" charset="0"/>
              </a:rPr>
              <a:t>fueron víctimas de esta práctica. </a:t>
            </a:r>
            <a:r>
              <a:rPr lang="es-ES" sz="2800" b="0" i="1" u="none" strike="noStrike" baseline="0" dirty="0">
                <a:latin typeface="Abadi" panose="020B0604020104020204" pitchFamily="34" charset="0"/>
              </a:rPr>
              <a:t>(link.</a:t>
            </a:r>
            <a:r>
              <a:rPr lang="pt-BR" sz="2800" b="0" i="1" u="none" strike="noStrike" baseline="0" dirty="0">
                <a:latin typeface="Abadi" panose="020B0604020104020204" pitchFamily="34" charset="0"/>
              </a:rPr>
              <a:t>cpb.com.br/595a2f). </a:t>
            </a:r>
            <a:endParaRPr lang="pt-BR" sz="4000" i="1" dirty="0">
              <a:latin typeface="Abadi" panose="020B0604020104020204" pitchFamily="34" charset="0"/>
            </a:endParaRPr>
          </a:p>
        </p:txBody>
      </p:sp>
      <p:pic>
        <p:nvPicPr>
          <p:cNvPr id="8" name="Imagem 7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CC5DE58D-0084-46C2-1F76-2AFD89FAD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DC32E9FD-0A65-1E5F-4640-E0C427F0B9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95" t="25037" r="15244" b="47527"/>
          <a:stretch/>
        </p:blipFill>
        <p:spPr>
          <a:xfrm>
            <a:off x="336804" y="329184"/>
            <a:ext cx="780192" cy="405328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91F13722-0DFF-CCDC-690D-8852CD6DD5D0}"/>
              </a:ext>
            </a:extLst>
          </p:cNvPr>
          <p:cNvSpPr/>
          <p:nvPr/>
        </p:nvSpPr>
        <p:spPr>
          <a:xfrm>
            <a:off x="6096000" y="721360"/>
            <a:ext cx="5181600" cy="995680"/>
          </a:xfrm>
          <a:prstGeom prst="roundRect">
            <a:avLst/>
          </a:prstGeom>
          <a:solidFill>
            <a:srgbClr val="EB336A"/>
          </a:solidFill>
          <a:ln>
            <a:solidFill>
              <a:srgbClr val="EB33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/>
          </a:p>
        </p:txBody>
      </p:sp>
      <p:sp>
        <p:nvSpPr>
          <p:cNvPr id="6" name="CaixaDeTexto 1">
            <a:extLst>
              <a:ext uri="{FF2B5EF4-FFF2-40B4-BE49-F238E27FC236}">
                <a16:creationId xmlns:a16="http://schemas.microsoft.com/office/drawing/2014/main" id="{BF1E32FB-B06C-D11A-7F7F-C210E5632E96}"/>
              </a:ext>
            </a:extLst>
          </p:cNvPr>
          <p:cNvSpPr txBox="1"/>
          <p:nvPr/>
        </p:nvSpPr>
        <p:spPr>
          <a:xfrm>
            <a:off x="4826000" y="721360"/>
            <a:ext cx="7721600" cy="1323439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8000" dirty="0">
                <a:solidFill>
                  <a:schemeClr val="bg1"/>
                </a:solidFill>
                <a:latin typeface="Bebas Neue"/>
              </a:rPr>
              <a:t>CYBERBULLYING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785940712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ba6853ecf8f9a3b279586c799b23a18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ef3accb206e4d9c515eeb595286ade8c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4E2E1E5C-1DF5-4926-B613-C38FC8CBFD63}"/>
</file>

<file path=customXml/itemProps2.xml><?xml version="1.0" encoding="utf-8"?>
<ds:datastoreItem xmlns:ds="http://schemas.openxmlformats.org/officeDocument/2006/customXml" ds:itemID="{BDD2E7C9-E44B-439C-8A53-D51C380BEF73}"/>
</file>

<file path=customXml/itemProps3.xml><?xml version="1.0" encoding="utf-8"?>
<ds:datastoreItem xmlns:ds="http://schemas.openxmlformats.org/officeDocument/2006/customXml" ds:itemID="{6CA8F804-73B7-414E-B276-529A3F6D139E}"/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581</Words>
  <Application>Microsoft Office PowerPoint</Application>
  <PresentationFormat>Widescreen</PresentationFormat>
  <Paragraphs>63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UNEB - Daniele Silva</dc:creator>
  <cp:lastModifiedBy>Daniele Santos</cp:lastModifiedBy>
  <cp:revision>34</cp:revision>
  <dcterms:created xsi:type="dcterms:W3CDTF">2025-04-17T22:48:49Z</dcterms:created>
  <dcterms:modified xsi:type="dcterms:W3CDTF">2025-05-28T11:17:12Z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